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1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Open Sans" panose="020B0606030504020204" pitchFamily="34" charset="0"/>
      <p:regular r:id="rId59"/>
      <p:bold r:id="rId60"/>
      <p:italic r:id="rId61"/>
      <p:boldItalic r:id="rId62"/>
    </p:embeddedFont>
    <p:embeddedFont>
      <p:font typeface="Open Sans ExtraBold" panose="020B0606030504020204" pitchFamily="34" charset="0"/>
      <p:bold r:id="rId63"/>
      <p:italic r:id="rId64"/>
      <p:boldItalic r:id="rId65"/>
    </p:embeddedFont>
    <p:embeddedFont>
      <p:font typeface="Poppins" pitchFamily="2" charset="77"/>
      <p:regular r:id="rId66"/>
      <p:bold r:id="rId67"/>
      <p:italic r:id="rId68"/>
      <p:boldItalic r:id="rId69"/>
    </p:embeddedFont>
    <p:embeddedFont>
      <p:font typeface="Rubik" pitchFamily="2" charset="-79"/>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0"/>
    <p:restoredTop sz="94694"/>
  </p:normalViewPr>
  <p:slideViewPr>
    <p:cSldViewPr snapToGrid="0">
      <p:cViewPr varScale="1">
        <p:scale>
          <a:sx n="156" d="100"/>
          <a:sy n="156" d="100"/>
        </p:scale>
        <p:origin x="392"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42ca4e6d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42ca4e6d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42ca4e6dc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42ca4e6dc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42ca4e6dc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42ca4e6dc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42ca4e6dc8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42ca4e6dc8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42ca4e6dc8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42ca4e6dc8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42ca4e6dc8_0_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42ca4e6dc8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42ca4e6dc8_0_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42ca4e6dc8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42ca4e6dc8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42ca4e6dc8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42ca4e6dc8_0_1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42ca4e6dc8_0_1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42ca4e6dc8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42ca4e6dc8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42ca4e6dc8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42ca4e6dc8_0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42ca4e6dc8_0_1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42ca4e6dc8_0_1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42ca4e6dc8_0_1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42ca4e6dc8_0_1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142ca4e6dc8_0_1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42ca4e6dc8_0_1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42ca4e6dc8_0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42ca4e6dc8_0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142ca4e6dc8_0_1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142ca4e6dc8_0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42ca4e6dc8_0_1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142ca4e6dc8_0_1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42ca4e6dc8_0_2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42ca4e6dc8_0_2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142ca4e6dc8_0_2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142ca4e6dc8_0_2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42ca4e6dc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42ca4e6dc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42ca4e6dc8_0_2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42ca4e6dc8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142ca4e6dc8_0_2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142ca4e6dc8_0_2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142ca4e6dc8_0_2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142ca4e6dc8_0_2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142ca4e6dc8_0_2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142ca4e6dc8_0_2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42ca4e6dc8_0_2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142ca4e6dc8_0_2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142ca4e6dc8_0_2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142ca4e6dc8_0_2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142ca4e6dc8_0_2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142ca4e6dc8_0_2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142ca4e6dc8_0_2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3" name="Google Shape;1563;g142ca4e6dc8_0_2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142ca4e6dc8_0_3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142ca4e6dc8_0_3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42ca4e6dc8_0_3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42ca4e6dc8_0_3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82e69de3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2282e69de37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142ca4e6dc8_0_3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142ca4e6dc8_0_3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142ca4e6dc8_0_3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142ca4e6dc8_0_3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142ca4e6dc8_0_3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142ca4e6dc8_0_3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142ca4e6dc8_0_3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142ca4e6dc8_0_3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142ca4e6dc8_0_3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142ca4e6dc8_0_3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42ca4e6dc8_0_3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42ca4e6dc8_0_3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142ca4e6dc8_0_3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142ca4e6dc8_0_3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42ca4e6dc8_0_3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42ca4e6dc8_0_3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142ca4e6dc8_0_3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142ca4e6dc8_0_3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42ca4e6dc8_0_3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42ca4e6dc8_0_3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282e69de3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2282e69de37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142ca4e6dc8_0_3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142ca4e6dc8_0_3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142ca4e6dc8_0_3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142ca4e6dc8_0_3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142ca4e6dc8_0_3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142ca4e6dc8_0_3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142ca4e6dc8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142ca4e6dc8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142ca4e6dc8_0_4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142ca4e6dc8_0_4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142ca4e6dc8_0_4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142ca4e6dc8_0_4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42ca4e6dc8_0_4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42ca4e6dc8_0_4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282e69de3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282e69de37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2ca4e6dc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2ca4e6dc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2ca4e6dc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42ca4e6dc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42ca4e6dc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42ca4e6dc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 Image 1">
  <p:cSld name="TITLE_3_2">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189" r="189"/>
          <a:stretch/>
        </p:blipFill>
        <p:spPr>
          <a:xfrm>
            <a:off x="0" y="0"/>
            <a:ext cx="9144003" cy="5162999"/>
          </a:xfrm>
          <a:prstGeom prst="rect">
            <a:avLst/>
          </a:prstGeom>
          <a:noFill/>
          <a:ln>
            <a:noFill/>
          </a:ln>
        </p:spPr>
      </p:pic>
      <p:sp>
        <p:nvSpPr>
          <p:cNvPr id="11" name="Google Shape;11;p2"/>
          <p:cNvSpPr txBox="1"/>
          <p:nvPr/>
        </p:nvSpPr>
        <p:spPr>
          <a:xfrm>
            <a:off x="107325" y="4697575"/>
            <a:ext cx="260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FFFFFF"/>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FFFFFF"/>
              </a:solidFill>
              <a:latin typeface="Arial"/>
              <a:ea typeface="Arial"/>
              <a:cs typeface="Arial"/>
              <a:sym typeface="Arial"/>
            </a:endParaRPr>
          </a:p>
        </p:txBody>
      </p:sp>
      <p:sp>
        <p:nvSpPr>
          <p:cNvPr id="12" name="Google Shape;12;p2"/>
          <p:cNvSpPr txBox="1"/>
          <p:nvPr/>
        </p:nvSpPr>
        <p:spPr>
          <a:xfrm>
            <a:off x="238725" y="304200"/>
            <a:ext cx="60075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endParaRPr sz="1000" b="1">
              <a:solidFill>
                <a:schemeClr val="lt1"/>
              </a:solidFill>
              <a:latin typeface="Poppins"/>
              <a:ea typeface="Poppins"/>
              <a:cs typeface="Poppins"/>
              <a:sym typeface="Poppins"/>
            </a:endParaRPr>
          </a:p>
        </p:txBody>
      </p:sp>
      <p:sp>
        <p:nvSpPr>
          <p:cNvPr id="13" name="Google Shape;13;p2"/>
          <p:cNvSpPr txBox="1"/>
          <p:nvPr/>
        </p:nvSpPr>
        <p:spPr>
          <a:xfrm>
            <a:off x="238725" y="589375"/>
            <a:ext cx="4639200" cy="5817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None/>
            </a:pPr>
            <a:endParaRPr sz="4200" b="1">
              <a:solidFill>
                <a:schemeClr val="lt1"/>
              </a:solidFill>
              <a:latin typeface="Poppins"/>
              <a:ea typeface="Poppins"/>
              <a:cs typeface="Poppins"/>
              <a:sym typeface="Poppins"/>
            </a:endParaRPr>
          </a:p>
        </p:txBody>
      </p:sp>
      <p:sp>
        <p:nvSpPr>
          <p:cNvPr id="14" name="Google Shape;14;p2"/>
          <p:cNvSpPr txBox="1">
            <a:spLocks noGrp="1"/>
          </p:cNvSpPr>
          <p:nvPr>
            <p:ph type="subTitle" idx="1"/>
          </p:nvPr>
        </p:nvSpPr>
        <p:spPr>
          <a:xfrm>
            <a:off x="190825" y="226900"/>
            <a:ext cx="6007500" cy="184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chemeClr val="lt1"/>
              </a:buClr>
              <a:buSzPts val="1000"/>
              <a:buFont typeface="Poppins"/>
              <a:buNone/>
              <a:defRPr sz="1000" b="1">
                <a:solidFill>
                  <a:schemeClr val="lt1"/>
                </a:solidFill>
                <a:latin typeface="Poppins"/>
                <a:ea typeface="Poppins"/>
                <a:cs typeface="Poppins"/>
                <a:sym typeface="Poppins"/>
              </a:defRPr>
            </a:lvl1pPr>
            <a:lvl2pPr lvl="1" algn="l" rtl="0">
              <a:lnSpc>
                <a:spcPct val="100000"/>
              </a:lnSpc>
              <a:spcBef>
                <a:spcPts val="0"/>
              </a:spcBef>
              <a:spcAft>
                <a:spcPts val="0"/>
              </a:spcAft>
              <a:buClr>
                <a:schemeClr val="lt1"/>
              </a:buClr>
              <a:buSzPts val="1600"/>
              <a:buNone/>
              <a:defRPr sz="1600">
                <a:solidFill>
                  <a:schemeClr val="lt1"/>
                </a:solidFill>
              </a:defRPr>
            </a:lvl2pPr>
            <a:lvl3pPr lvl="2" algn="l" rtl="0">
              <a:lnSpc>
                <a:spcPct val="100000"/>
              </a:lnSpc>
              <a:spcBef>
                <a:spcPts val="0"/>
              </a:spcBef>
              <a:spcAft>
                <a:spcPts val="0"/>
              </a:spcAft>
              <a:buClr>
                <a:schemeClr val="lt1"/>
              </a:buClr>
              <a:buSzPts val="1600"/>
              <a:buNone/>
              <a:defRPr sz="1600">
                <a:solidFill>
                  <a:schemeClr val="lt1"/>
                </a:solidFill>
              </a:defRPr>
            </a:lvl3pPr>
            <a:lvl4pPr lvl="3" algn="l" rtl="0">
              <a:lnSpc>
                <a:spcPct val="100000"/>
              </a:lnSpc>
              <a:spcBef>
                <a:spcPts val="0"/>
              </a:spcBef>
              <a:spcAft>
                <a:spcPts val="0"/>
              </a:spcAft>
              <a:buClr>
                <a:schemeClr val="lt1"/>
              </a:buClr>
              <a:buSzPts val="1600"/>
              <a:buNone/>
              <a:defRPr sz="1600">
                <a:solidFill>
                  <a:schemeClr val="lt1"/>
                </a:solidFill>
              </a:defRPr>
            </a:lvl4pPr>
            <a:lvl5pPr lvl="4" algn="l" rtl="0">
              <a:lnSpc>
                <a:spcPct val="100000"/>
              </a:lnSpc>
              <a:spcBef>
                <a:spcPts val="0"/>
              </a:spcBef>
              <a:spcAft>
                <a:spcPts val="0"/>
              </a:spcAft>
              <a:buClr>
                <a:schemeClr val="lt1"/>
              </a:buClr>
              <a:buSzPts val="1600"/>
              <a:buNone/>
              <a:defRPr sz="1600">
                <a:solidFill>
                  <a:schemeClr val="lt1"/>
                </a:solidFill>
              </a:defRPr>
            </a:lvl5pPr>
            <a:lvl6pPr lvl="5" algn="l" rtl="0">
              <a:lnSpc>
                <a:spcPct val="100000"/>
              </a:lnSpc>
              <a:spcBef>
                <a:spcPts val="0"/>
              </a:spcBef>
              <a:spcAft>
                <a:spcPts val="0"/>
              </a:spcAft>
              <a:buClr>
                <a:schemeClr val="lt1"/>
              </a:buClr>
              <a:buSzPts val="1600"/>
              <a:buNone/>
              <a:defRPr sz="1600">
                <a:solidFill>
                  <a:schemeClr val="lt1"/>
                </a:solidFill>
              </a:defRPr>
            </a:lvl6pPr>
            <a:lvl7pPr lvl="6" algn="l" rtl="0">
              <a:lnSpc>
                <a:spcPct val="100000"/>
              </a:lnSpc>
              <a:spcBef>
                <a:spcPts val="0"/>
              </a:spcBef>
              <a:spcAft>
                <a:spcPts val="0"/>
              </a:spcAft>
              <a:buClr>
                <a:schemeClr val="lt1"/>
              </a:buClr>
              <a:buSzPts val="1600"/>
              <a:buNone/>
              <a:defRPr sz="1600">
                <a:solidFill>
                  <a:schemeClr val="lt1"/>
                </a:solidFill>
              </a:defRPr>
            </a:lvl7pPr>
            <a:lvl8pPr lvl="7" algn="l" rtl="0">
              <a:lnSpc>
                <a:spcPct val="100000"/>
              </a:lnSpc>
              <a:spcBef>
                <a:spcPts val="0"/>
              </a:spcBef>
              <a:spcAft>
                <a:spcPts val="0"/>
              </a:spcAft>
              <a:buClr>
                <a:schemeClr val="lt1"/>
              </a:buClr>
              <a:buSzPts val="1600"/>
              <a:buNone/>
              <a:defRPr sz="1600">
                <a:solidFill>
                  <a:schemeClr val="lt1"/>
                </a:solidFill>
              </a:defRPr>
            </a:lvl8pPr>
            <a:lvl9pPr lvl="8" algn="l"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 name="Google Shape;15;p2"/>
          <p:cNvSpPr txBox="1">
            <a:spLocks noGrp="1"/>
          </p:cNvSpPr>
          <p:nvPr>
            <p:ph type="ctrTitle"/>
          </p:nvPr>
        </p:nvSpPr>
        <p:spPr>
          <a:xfrm>
            <a:off x="190825" y="512075"/>
            <a:ext cx="4639200" cy="1311600"/>
          </a:xfrm>
          <a:prstGeom prst="rect">
            <a:avLst/>
          </a:prstGeom>
          <a:noFill/>
          <a:ln>
            <a:noFill/>
          </a:ln>
        </p:spPr>
        <p:txBody>
          <a:bodyPr spcFirstLastPara="1" wrap="square" lIns="0" tIns="0" rIns="0" bIns="0" anchor="b" anchorCtr="0">
            <a:spAutoFit/>
          </a:bodyPr>
          <a:lstStyle>
            <a:lvl1pPr lvl="0" algn="l" rtl="0">
              <a:lnSpc>
                <a:spcPct val="90000"/>
              </a:lnSpc>
              <a:spcBef>
                <a:spcPts val="0"/>
              </a:spcBef>
              <a:spcAft>
                <a:spcPts val="0"/>
              </a:spcAft>
              <a:buClr>
                <a:schemeClr val="lt1"/>
              </a:buClr>
              <a:buSzPts val="4200"/>
              <a:buNone/>
              <a:defRPr sz="42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a:p>
        </p:txBody>
      </p:sp>
      <p:pic>
        <p:nvPicPr>
          <p:cNvPr id="16" name="Google Shape;16;p2"/>
          <p:cNvPicPr preferRelativeResize="0"/>
          <p:nvPr/>
        </p:nvPicPr>
        <p:blipFill rotWithShape="1">
          <a:blip r:embed="rId3">
            <a:alphaModFix/>
          </a:blip>
          <a:srcRect b="16998"/>
          <a:stretch/>
        </p:blipFill>
        <p:spPr>
          <a:xfrm>
            <a:off x="7759050" y="226900"/>
            <a:ext cx="1220799" cy="6261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eneral Text - Pink">
  <p:cSld name="TITLE_2">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19" name="Google Shape;19;p3"/>
          <p:cNvPicPr preferRelativeResize="0"/>
          <p:nvPr/>
        </p:nvPicPr>
        <p:blipFill rotWithShape="1">
          <a:blip r:embed="rId3">
            <a:alphaModFix/>
          </a:blip>
          <a:srcRect b="17211"/>
          <a:stretch/>
        </p:blipFill>
        <p:spPr>
          <a:xfrm>
            <a:off x="7945025" y="4365125"/>
            <a:ext cx="1051049" cy="537699"/>
          </a:xfrm>
          <a:prstGeom prst="rect">
            <a:avLst/>
          </a:prstGeom>
          <a:noFill/>
          <a:ln>
            <a:noFill/>
          </a:ln>
        </p:spPr>
      </p:pic>
      <p:sp>
        <p:nvSpPr>
          <p:cNvPr id="20" name="Google Shape;20;p3"/>
          <p:cNvSpPr txBox="1">
            <a:spLocks noGrp="1"/>
          </p:cNvSpPr>
          <p:nvPr>
            <p:ph type="body" idx="1"/>
          </p:nvPr>
        </p:nvSpPr>
        <p:spPr>
          <a:xfrm>
            <a:off x="387900" y="1400950"/>
            <a:ext cx="6463500" cy="2894700"/>
          </a:xfrm>
          <a:prstGeom prst="rect">
            <a:avLst/>
          </a:prstGeom>
          <a:noFill/>
          <a:ln>
            <a:noFill/>
          </a:ln>
        </p:spPr>
        <p:txBody>
          <a:bodyPr spcFirstLastPara="1" wrap="square" lIns="0" tIns="0" rIns="0" bIns="0" anchor="t" anchorCtr="0">
            <a:normAutofit/>
          </a:bodyPr>
          <a:lstStyle>
            <a:lvl1pPr marL="457200" lvl="0" indent="-311150" algn="l">
              <a:lnSpc>
                <a:spcPct val="115000"/>
              </a:lnSpc>
              <a:spcBef>
                <a:spcPts val="0"/>
              </a:spcBef>
              <a:spcAft>
                <a:spcPts val="0"/>
              </a:spcAft>
              <a:buClr>
                <a:srgbClr val="101D32"/>
              </a:buClr>
              <a:buSzPts val="1300"/>
              <a:buFont typeface="Rubik"/>
              <a:buChar char="●"/>
              <a:defRPr b="0" i="0">
                <a:solidFill>
                  <a:srgbClr val="101D32"/>
                </a:solidFill>
                <a:latin typeface="Arial" panose="020B0604020202020204" pitchFamily="34" charset="0"/>
                <a:ea typeface="Arial" panose="020B0604020202020204" pitchFamily="34" charset="0"/>
                <a:cs typeface="Arial" panose="020B0604020202020204" pitchFamily="34" charset="0"/>
                <a:sym typeface="Rubik"/>
              </a:defRPr>
            </a:lvl1pPr>
            <a:lvl2pPr marL="914400" lvl="1"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2pPr>
            <a:lvl3pPr marL="1371600" lvl="2"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3pPr>
            <a:lvl4pPr marL="1828800" lvl="3"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4pPr>
            <a:lvl5pPr marL="2286000" lvl="4"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5pPr>
            <a:lvl6pPr marL="2743200" lvl="5"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6pPr>
            <a:lvl7pPr marL="3200400" lvl="6"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7pPr>
            <a:lvl8pPr marL="3657600" lvl="7"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8pPr>
            <a:lvl9pPr marL="4114800" lvl="8"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9pPr>
          </a:lstStyle>
          <a:p>
            <a:endParaRPr dirty="0"/>
          </a:p>
        </p:txBody>
      </p:sp>
      <p:sp>
        <p:nvSpPr>
          <p:cNvPr id="21" name="Google Shape;21;p3"/>
          <p:cNvSpPr>
            <a:spLocks noGrp="1"/>
          </p:cNvSpPr>
          <p:nvPr>
            <p:ph type="pic" idx="2"/>
          </p:nvPr>
        </p:nvSpPr>
        <p:spPr>
          <a:xfrm>
            <a:off x="8394575" y="184400"/>
            <a:ext cx="601500" cy="601500"/>
          </a:xfrm>
          <a:prstGeom prst="ellipse">
            <a:avLst/>
          </a:prstGeom>
          <a:noFill/>
          <a:ln>
            <a:noFill/>
          </a:ln>
        </p:spPr>
      </p:sp>
      <p:sp>
        <p:nvSpPr>
          <p:cNvPr id="22" name="Google Shape;22;p3"/>
          <p:cNvSpPr txBox="1">
            <a:spLocks noGrp="1"/>
          </p:cNvSpPr>
          <p:nvPr>
            <p:ph type="subTitle" idx="3"/>
          </p:nvPr>
        </p:nvSpPr>
        <p:spPr>
          <a:xfrm>
            <a:off x="387900" y="50785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23" name="Google Shape;23;p3"/>
          <p:cNvSpPr txBox="1">
            <a:spLocks noGrp="1"/>
          </p:cNvSpPr>
          <p:nvPr>
            <p:ph type="ctrTitle"/>
          </p:nvPr>
        </p:nvSpPr>
        <p:spPr>
          <a:xfrm>
            <a:off x="387900" y="831850"/>
            <a:ext cx="6463500" cy="3120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500"/>
              <a:buNone/>
              <a:defRPr sz="2500"/>
            </a:lvl1pPr>
            <a:lvl2pPr lvl="1" algn="ctr">
              <a:lnSpc>
                <a:spcPct val="100000"/>
              </a:lnSpc>
              <a:spcBef>
                <a:spcPts val="0"/>
              </a:spcBef>
              <a:spcAft>
                <a:spcPts val="0"/>
              </a:spcAft>
              <a:buClr>
                <a:schemeClr val="lt1"/>
              </a:buClr>
              <a:buSzPts val="4900"/>
              <a:buNone/>
              <a:defRPr sz="4900">
                <a:solidFill>
                  <a:schemeClr val="lt1"/>
                </a:solidFill>
              </a:defRPr>
            </a:lvl2pPr>
            <a:lvl3pPr lvl="2" algn="ctr">
              <a:lnSpc>
                <a:spcPct val="100000"/>
              </a:lnSpc>
              <a:spcBef>
                <a:spcPts val="0"/>
              </a:spcBef>
              <a:spcAft>
                <a:spcPts val="0"/>
              </a:spcAft>
              <a:buClr>
                <a:schemeClr val="lt1"/>
              </a:buClr>
              <a:buSzPts val="4900"/>
              <a:buNone/>
              <a:defRPr sz="4900">
                <a:solidFill>
                  <a:schemeClr val="lt1"/>
                </a:solidFill>
              </a:defRPr>
            </a:lvl3pPr>
            <a:lvl4pPr lvl="3" algn="ctr">
              <a:lnSpc>
                <a:spcPct val="100000"/>
              </a:lnSpc>
              <a:spcBef>
                <a:spcPts val="0"/>
              </a:spcBef>
              <a:spcAft>
                <a:spcPts val="0"/>
              </a:spcAft>
              <a:buClr>
                <a:schemeClr val="lt1"/>
              </a:buClr>
              <a:buSzPts val="4900"/>
              <a:buNone/>
              <a:defRPr sz="4900">
                <a:solidFill>
                  <a:schemeClr val="lt1"/>
                </a:solidFill>
              </a:defRPr>
            </a:lvl4pPr>
            <a:lvl5pPr lvl="4" algn="ctr">
              <a:lnSpc>
                <a:spcPct val="100000"/>
              </a:lnSpc>
              <a:spcBef>
                <a:spcPts val="0"/>
              </a:spcBef>
              <a:spcAft>
                <a:spcPts val="0"/>
              </a:spcAft>
              <a:buClr>
                <a:schemeClr val="lt1"/>
              </a:buClr>
              <a:buSzPts val="4900"/>
              <a:buNone/>
              <a:defRPr sz="4900">
                <a:solidFill>
                  <a:schemeClr val="lt1"/>
                </a:solidFill>
              </a:defRPr>
            </a:lvl5pPr>
            <a:lvl6pPr lvl="5" algn="ctr">
              <a:lnSpc>
                <a:spcPct val="100000"/>
              </a:lnSpc>
              <a:spcBef>
                <a:spcPts val="0"/>
              </a:spcBef>
              <a:spcAft>
                <a:spcPts val="0"/>
              </a:spcAft>
              <a:buClr>
                <a:schemeClr val="lt1"/>
              </a:buClr>
              <a:buSzPts val="4900"/>
              <a:buNone/>
              <a:defRPr sz="4900">
                <a:solidFill>
                  <a:schemeClr val="lt1"/>
                </a:solidFill>
              </a:defRPr>
            </a:lvl6pPr>
            <a:lvl7pPr lvl="6" algn="ctr">
              <a:lnSpc>
                <a:spcPct val="100000"/>
              </a:lnSpc>
              <a:spcBef>
                <a:spcPts val="0"/>
              </a:spcBef>
              <a:spcAft>
                <a:spcPts val="0"/>
              </a:spcAft>
              <a:buClr>
                <a:schemeClr val="lt1"/>
              </a:buClr>
              <a:buSzPts val="4900"/>
              <a:buNone/>
              <a:defRPr sz="4900">
                <a:solidFill>
                  <a:schemeClr val="lt1"/>
                </a:solidFill>
              </a:defRPr>
            </a:lvl7pPr>
            <a:lvl8pPr lvl="7" algn="ctr">
              <a:lnSpc>
                <a:spcPct val="100000"/>
              </a:lnSpc>
              <a:spcBef>
                <a:spcPts val="0"/>
              </a:spcBef>
              <a:spcAft>
                <a:spcPts val="0"/>
              </a:spcAft>
              <a:buClr>
                <a:schemeClr val="lt1"/>
              </a:buClr>
              <a:buSzPts val="4900"/>
              <a:buNone/>
              <a:defRPr sz="4900">
                <a:solidFill>
                  <a:schemeClr val="lt1"/>
                </a:solidFill>
              </a:defRPr>
            </a:lvl8pPr>
            <a:lvl9pPr lvl="8" algn="ctr">
              <a:lnSpc>
                <a:spcPct val="100000"/>
              </a:lnSpc>
              <a:spcBef>
                <a:spcPts val="0"/>
              </a:spcBef>
              <a:spcAft>
                <a:spcPts val="0"/>
              </a:spcAft>
              <a:buClr>
                <a:schemeClr val="lt1"/>
              </a:buClr>
              <a:buSzPts val="4900"/>
              <a:buNone/>
              <a:defRPr sz="4900">
                <a:solidFill>
                  <a:schemeClr val="lt1"/>
                </a:solidFill>
              </a:defRPr>
            </a:lvl9pPr>
          </a:lstStyle>
          <a:p>
            <a:endParaRPr/>
          </a:p>
        </p:txBody>
      </p:sp>
      <p:sp>
        <p:nvSpPr>
          <p:cNvPr id="24" name="Google Shape;24;p3"/>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700"/>
              <a:buFont typeface="Arial"/>
              <a:buNone/>
              <a:defRPr sz="6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2pPr>
            <a:lvl3pPr marL="0" marR="0" lvl="2"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3pPr>
            <a:lvl4pPr marL="0" marR="0" lvl="3"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4pPr>
            <a:lvl5pPr marL="0" marR="0" lvl="4"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5pPr>
            <a:lvl6pPr marL="0" marR="0" lvl="5"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6pPr>
            <a:lvl7pPr marL="0" marR="0" lvl="6"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7pPr>
            <a:lvl8pPr marL="0" marR="0" lvl="7"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8pPr>
            <a:lvl9pPr marL="0" marR="0" lvl="8"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25" name="Google Shape;25;p3"/>
          <p:cNvSpPr txBox="1"/>
          <p:nvPr/>
        </p:nvSpPr>
        <p:spPr>
          <a:xfrm>
            <a:off x="3737550" y="4866600"/>
            <a:ext cx="16689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6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6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al Text - Pink 1">
  <p:cSld name="TITLE_2_5">
    <p:spTree>
      <p:nvGrpSpPr>
        <p:cNvPr id="1" name="Shape 26"/>
        <p:cNvGrpSpPr/>
        <p:nvPr/>
      </p:nvGrpSpPr>
      <p:grpSpPr>
        <a:xfrm>
          <a:off x="0" y="0"/>
          <a:ext cx="0" cy="0"/>
          <a:chOff x="0" y="0"/>
          <a:chExt cx="0" cy="0"/>
        </a:xfrm>
      </p:grpSpPr>
      <p:sp>
        <p:nvSpPr>
          <p:cNvPr id="27" name="Google Shape;27;p4"/>
          <p:cNvSpPr>
            <a:spLocks noGrp="1"/>
          </p:cNvSpPr>
          <p:nvPr>
            <p:ph type="pic" idx="2"/>
          </p:nvPr>
        </p:nvSpPr>
        <p:spPr>
          <a:xfrm>
            <a:off x="137750" y="125050"/>
            <a:ext cx="276900" cy="276900"/>
          </a:xfrm>
          <a:prstGeom prst="ellipse">
            <a:avLst/>
          </a:prstGeom>
          <a:noFill/>
          <a:ln>
            <a:noFill/>
          </a:ln>
        </p:spPr>
      </p:sp>
      <p:sp>
        <p:nvSpPr>
          <p:cNvPr id="28" name="Google Shape;28;p4"/>
          <p:cNvSpPr txBox="1">
            <a:spLocks noGrp="1"/>
          </p:cNvSpPr>
          <p:nvPr>
            <p:ph type="subTitle" idx="1"/>
          </p:nvPr>
        </p:nvSpPr>
        <p:spPr>
          <a:xfrm>
            <a:off x="1568250" y="125050"/>
            <a:ext cx="6007500" cy="184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DC387D"/>
              </a:buClr>
              <a:buSzPts val="1200"/>
              <a:buFont typeface="Poppins"/>
              <a:buNone/>
              <a:defRPr sz="1200" b="1">
                <a:solidFill>
                  <a:srgbClr val="DC387D"/>
                </a:solidFill>
                <a:latin typeface="Poppins"/>
                <a:ea typeface="Poppins"/>
                <a:cs typeface="Poppins"/>
                <a:sym typeface="Poppins"/>
              </a:defRPr>
            </a:lvl1pPr>
            <a:lvl2pPr lvl="1" algn="ctr" rtl="0">
              <a:lnSpc>
                <a:spcPct val="100000"/>
              </a:lnSpc>
              <a:spcBef>
                <a:spcPts val="0"/>
              </a:spcBef>
              <a:spcAft>
                <a:spcPts val="0"/>
              </a:spcAft>
              <a:buClr>
                <a:srgbClr val="DC387D"/>
              </a:buClr>
              <a:buSzPts val="1200"/>
              <a:buNone/>
              <a:defRPr sz="1200">
                <a:solidFill>
                  <a:srgbClr val="DC387D"/>
                </a:solidFill>
              </a:defRPr>
            </a:lvl2pPr>
            <a:lvl3pPr lvl="2" algn="ctr" rtl="0">
              <a:lnSpc>
                <a:spcPct val="100000"/>
              </a:lnSpc>
              <a:spcBef>
                <a:spcPts val="0"/>
              </a:spcBef>
              <a:spcAft>
                <a:spcPts val="0"/>
              </a:spcAft>
              <a:buClr>
                <a:srgbClr val="DC387D"/>
              </a:buClr>
              <a:buSzPts val="1200"/>
              <a:buNone/>
              <a:defRPr sz="1200">
                <a:solidFill>
                  <a:srgbClr val="DC387D"/>
                </a:solidFill>
              </a:defRPr>
            </a:lvl3pPr>
            <a:lvl4pPr lvl="3" algn="ctr" rtl="0">
              <a:lnSpc>
                <a:spcPct val="100000"/>
              </a:lnSpc>
              <a:spcBef>
                <a:spcPts val="0"/>
              </a:spcBef>
              <a:spcAft>
                <a:spcPts val="0"/>
              </a:spcAft>
              <a:buClr>
                <a:srgbClr val="DC387D"/>
              </a:buClr>
              <a:buSzPts val="1200"/>
              <a:buNone/>
              <a:defRPr sz="1200">
                <a:solidFill>
                  <a:srgbClr val="DC387D"/>
                </a:solidFill>
              </a:defRPr>
            </a:lvl4pPr>
            <a:lvl5pPr lvl="4" algn="ctr" rtl="0">
              <a:lnSpc>
                <a:spcPct val="100000"/>
              </a:lnSpc>
              <a:spcBef>
                <a:spcPts val="0"/>
              </a:spcBef>
              <a:spcAft>
                <a:spcPts val="0"/>
              </a:spcAft>
              <a:buClr>
                <a:srgbClr val="DC387D"/>
              </a:buClr>
              <a:buSzPts val="1200"/>
              <a:buNone/>
              <a:defRPr sz="1200">
                <a:solidFill>
                  <a:srgbClr val="DC387D"/>
                </a:solidFill>
              </a:defRPr>
            </a:lvl5pPr>
            <a:lvl6pPr lvl="5" algn="ctr" rtl="0">
              <a:lnSpc>
                <a:spcPct val="100000"/>
              </a:lnSpc>
              <a:spcBef>
                <a:spcPts val="0"/>
              </a:spcBef>
              <a:spcAft>
                <a:spcPts val="0"/>
              </a:spcAft>
              <a:buClr>
                <a:srgbClr val="DC387D"/>
              </a:buClr>
              <a:buSzPts val="1200"/>
              <a:buNone/>
              <a:defRPr sz="1200">
                <a:solidFill>
                  <a:srgbClr val="DC387D"/>
                </a:solidFill>
              </a:defRPr>
            </a:lvl6pPr>
            <a:lvl7pPr lvl="6" algn="ctr" rtl="0">
              <a:lnSpc>
                <a:spcPct val="100000"/>
              </a:lnSpc>
              <a:spcBef>
                <a:spcPts val="0"/>
              </a:spcBef>
              <a:spcAft>
                <a:spcPts val="0"/>
              </a:spcAft>
              <a:buClr>
                <a:srgbClr val="DC387D"/>
              </a:buClr>
              <a:buSzPts val="1200"/>
              <a:buNone/>
              <a:defRPr sz="1200">
                <a:solidFill>
                  <a:srgbClr val="DC387D"/>
                </a:solidFill>
              </a:defRPr>
            </a:lvl7pPr>
            <a:lvl8pPr lvl="7" algn="ctr" rtl="0">
              <a:lnSpc>
                <a:spcPct val="100000"/>
              </a:lnSpc>
              <a:spcBef>
                <a:spcPts val="0"/>
              </a:spcBef>
              <a:spcAft>
                <a:spcPts val="0"/>
              </a:spcAft>
              <a:buClr>
                <a:srgbClr val="DC387D"/>
              </a:buClr>
              <a:buSzPts val="1200"/>
              <a:buNone/>
              <a:defRPr sz="1200">
                <a:solidFill>
                  <a:srgbClr val="DC387D"/>
                </a:solidFill>
              </a:defRPr>
            </a:lvl8pPr>
            <a:lvl9pPr lvl="8" algn="ctr" rtl="0">
              <a:lnSpc>
                <a:spcPct val="100000"/>
              </a:lnSpc>
              <a:spcBef>
                <a:spcPts val="0"/>
              </a:spcBef>
              <a:spcAft>
                <a:spcPts val="0"/>
              </a:spcAft>
              <a:buClr>
                <a:srgbClr val="DC387D"/>
              </a:buClr>
              <a:buSzPts val="1200"/>
              <a:buNone/>
              <a:defRPr sz="1200">
                <a:solidFill>
                  <a:srgbClr val="DC387D"/>
                </a:solidFill>
              </a:defRPr>
            </a:lvl9pPr>
          </a:lstStyle>
          <a:p>
            <a:endParaRPr/>
          </a:p>
        </p:txBody>
      </p:sp>
      <p:sp>
        <p:nvSpPr>
          <p:cNvPr id="29" name="Google Shape;29;p4"/>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700"/>
              <a:buFont typeface="Arial"/>
              <a:buNone/>
              <a:defRPr sz="6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2pPr>
            <a:lvl3pPr marL="0" marR="0" lvl="2"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3pPr>
            <a:lvl4pPr marL="0" marR="0" lvl="3"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4pPr>
            <a:lvl5pPr marL="0" marR="0" lvl="4"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5pPr>
            <a:lvl6pPr marL="0" marR="0" lvl="5"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6pPr>
            <a:lvl7pPr marL="0" marR="0" lvl="6"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7pPr>
            <a:lvl8pPr marL="0" marR="0" lvl="7"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8pPr>
            <a:lvl9pPr marL="0" marR="0" lvl="8" indent="0" algn="l" rtl="0">
              <a:lnSpc>
                <a:spcPct val="100000"/>
              </a:lnSpc>
              <a:spcBef>
                <a:spcPts val="0"/>
              </a:spcBef>
              <a:spcAft>
                <a:spcPts val="0"/>
              </a:spcAft>
              <a:buClr>
                <a:srgbClr val="000000"/>
              </a:buClr>
              <a:buSzPts val="700"/>
              <a:buFont typeface="Arial"/>
              <a:buNone/>
              <a:defRPr sz="6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30" name="Google Shape;30;p4"/>
          <p:cNvSpPr txBox="1"/>
          <p:nvPr/>
        </p:nvSpPr>
        <p:spPr>
          <a:xfrm>
            <a:off x="3737550" y="4866600"/>
            <a:ext cx="16689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6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6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w Image Right - Pink">
  <p:cSld name="TITLE_2_1">
    <p:spTree>
      <p:nvGrpSpPr>
        <p:cNvPr id="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33" name="Google Shape;33;p5"/>
          <p:cNvPicPr preferRelativeResize="0"/>
          <p:nvPr/>
        </p:nvPicPr>
        <p:blipFill rotWithShape="1">
          <a:blip r:embed="rId3">
            <a:alphaModFix/>
          </a:blip>
          <a:srcRect b="19961"/>
          <a:stretch/>
        </p:blipFill>
        <p:spPr>
          <a:xfrm>
            <a:off x="7945025" y="4365125"/>
            <a:ext cx="1051049" cy="519851"/>
          </a:xfrm>
          <a:prstGeom prst="rect">
            <a:avLst/>
          </a:prstGeom>
          <a:noFill/>
          <a:ln>
            <a:noFill/>
          </a:ln>
        </p:spPr>
      </p:pic>
      <p:sp>
        <p:nvSpPr>
          <p:cNvPr id="34" name="Google Shape;34;p5"/>
          <p:cNvSpPr txBox="1">
            <a:spLocks noGrp="1"/>
          </p:cNvSpPr>
          <p:nvPr>
            <p:ph type="sldNum" idx="12"/>
          </p:nvPr>
        </p:nvSpPr>
        <p:spPr>
          <a:xfrm>
            <a:off x="325431" y="4684875"/>
            <a:ext cx="169200" cy="107700"/>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35" name="Google Shape;35;p5"/>
          <p:cNvSpPr>
            <a:spLocks noGrp="1"/>
          </p:cNvSpPr>
          <p:nvPr>
            <p:ph type="pic" idx="2"/>
          </p:nvPr>
        </p:nvSpPr>
        <p:spPr>
          <a:xfrm>
            <a:off x="4580625" y="543475"/>
            <a:ext cx="2960100" cy="3852600"/>
          </a:xfrm>
          <a:prstGeom prst="rect">
            <a:avLst/>
          </a:prstGeom>
          <a:noFill/>
          <a:ln>
            <a:noFill/>
          </a:ln>
        </p:spPr>
      </p:sp>
      <p:sp>
        <p:nvSpPr>
          <p:cNvPr id="36" name="Google Shape;36;p5"/>
          <p:cNvSpPr>
            <a:spLocks noGrp="1"/>
          </p:cNvSpPr>
          <p:nvPr>
            <p:ph type="pic" idx="3"/>
          </p:nvPr>
        </p:nvSpPr>
        <p:spPr>
          <a:xfrm>
            <a:off x="8394575" y="184400"/>
            <a:ext cx="601500" cy="601500"/>
          </a:xfrm>
          <a:prstGeom prst="ellipse">
            <a:avLst/>
          </a:prstGeom>
          <a:noFill/>
          <a:ln>
            <a:noFill/>
          </a:ln>
        </p:spPr>
      </p:sp>
      <p:sp>
        <p:nvSpPr>
          <p:cNvPr id="37" name="Google Shape;37;p5"/>
          <p:cNvSpPr txBox="1">
            <a:spLocks noGrp="1"/>
          </p:cNvSpPr>
          <p:nvPr>
            <p:ph type="subTitle" idx="1"/>
          </p:nvPr>
        </p:nvSpPr>
        <p:spPr>
          <a:xfrm>
            <a:off x="387900" y="507850"/>
            <a:ext cx="28146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38" name="Google Shape;38;p5"/>
          <p:cNvSpPr txBox="1">
            <a:spLocks noGrp="1"/>
          </p:cNvSpPr>
          <p:nvPr>
            <p:ph type="body" idx="4"/>
          </p:nvPr>
        </p:nvSpPr>
        <p:spPr>
          <a:xfrm>
            <a:off x="387900" y="1400950"/>
            <a:ext cx="3843300" cy="2894700"/>
          </a:xfrm>
          <a:prstGeom prst="rect">
            <a:avLst/>
          </a:prstGeom>
          <a:noFill/>
          <a:ln>
            <a:noFill/>
          </a:ln>
        </p:spPr>
        <p:txBody>
          <a:bodyPr spcFirstLastPara="1" wrap="square" lIns="0" tIns="0" rIns="0" bIns="0" anchor="t" anchorCtr="0">
            <a:normAutofit/>
          </a:bodyPr>
          <a:lstStyle>
            <a:lvl1pPr marL="457200" lvl="0" indent="-311150" algn="l">
              <a:lnSpc>
                <a:spcPct val="115000"/>
              </a:lnSpc>
              <a:spcBef>
                <a:spcPts val="0"/>
              </a:spcBef>
              <a:spcAft>
                <a:spcPts val="0"/>
              </a:spcAft>
              <a:buClr>
                <a:srgbClr val="101D32"/>
              </a:buClr>
              <a:buSzPts val="1300"/>
              <a:buFont typeface="Rubik"/>
              <a:buChar char="●"/>
              <a:defRPr b="0" i="0">
                <a:solidFill>
                  <a:srgbClr val="101D32"/>
                </a:solidFill>
                <a:latin typeface="Arial" panose="020B0604020202020204" pitchFamily="34" charset="0"/>
                <a:ea typeface="Arial" panose="020B0604020202020204" pitchFamily="34" charset="0"/>
                <a:cs typeface="Arial" panose="020B0604020202020204" pitchFamily="34" charset="0"/>
                <a:sym typeface="Rubik"/>
              </a:defRPr>
            </a:lvl1pPr>
            <a:lvl2pPr marL="914400" lvl="1"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2pPr>
            <a:lvl3pPr marL="1371600" lvl="2"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3pPr>
            <a:lvl4pPr marL="1828800" lvl="3"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4pPr>
            <a:lvl5pPr marL="2286000" lvl="4"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5pPr>
            <a:lvl6pPr marL="2743200" lvl="5"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6pPr>
            <a:lvl7pPr marL="3200400" lvl="6"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7pPr>
            <a:lvl8pPr marL="3657600" lvl="7"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8pPr>
            <a:lvl9pPr marL="4114800" lvl="8"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9pPr>
          </a:lstStyle>
          <a:p>
            <a:endParaRPr dirty="0"/>
          </a:p>
        </p:txBody>
      </p:sp>
      <p:sp>
        <p:nvSpPr>
          <p:cNvPr id="39" name="Google Shape;39;p5"/>
          <p:cNvSpPr txBox="1">
            <a:spLocks noGrp="1"/>
          </p:cNvSpPr>
          <p:nvPr>
            <p:ph type="ctrTitle"/>
          </p:nvPr>
        </p:nvSpPr>
        <p:spPr>
          <a:xfrm>
            <a:off x="387900" y="831850"/>
            <a:ext cx="3843300" cy="3120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500"/>
              <a:buNone/>
              <a:defRPr sz="2500"/>
            </a:lvl1pPr>
            <a:lvl2pPr lvl="1" algn="ctr">
              <a:lnSpc>
                <a:spcPct val="100000"/>
              </a:lnSpc>
              <a:spcBef>
                <a:spcPts val="0"/>
              </a:spcBef>
              <a:spcAft>
                <a:spcPts val="0"/>
              </a:spcAft>
              <a:buClr>
                <a:schemeClr val="lt1"/>
              </a:buClr>
              <a:buSzPts val="4900"/>
              <a:buNone/>
              <a:defRPr sz="4900">
                <a:solidFill>
                  <a:schemeClr val="lt1"/>
                </a:solidFill>
              </a:defRPr>
            </a:lvl2pPr>
            <a:lvl3pPr lvl="2" algn="ctr">
              <a:lnSpc>
                <a:spcPct val="100000"/>
              </a:lnSpc>
              <a:spcBef>
                <a:spcPts val="0"/>
              </a:spcBef>
              <a:spcAft>
                <a:spcPts val="0"/>
              </a:spcAft>
              <a:buClr>
                <a:schemeClr val="lt1"/>
              </a:buClr>
              <a:buSzPts val="4900"/>
              <a:buNone/>
              <a:defRPr sz="4900">
                <a:solidFill>
                  <a:schemeClr val="lt1"/>
                </a:solidFill>
              </a:defRPr>
            </a:lvl3pPr>
            <a:lvl4pPr lvl="3" algn="ctr">
              <a:lnSpc>
                <a:spcPct val="100000"/>
              </a:lnSpc>
              <a:spcBef>
                <a:spcPts val="0"/>
              </a:spcBef>
              <a:spcAft>
                <a:spcPts val="0"/>
              </a:spcAft>
              <a:buClr>
                <a:schemeClr val="lt1"/>
              </a:buClr>
              <a:buSzPts val="4900"/>
              <a:buNone/>
              <a:defRPr sz="4900">
                <a:solidFill>
                  <a:schemeClr val="lt1"/>
                </a:solidFill>
              </a:defRPr>
            </a:lvl4pPr>
            <a:lvl5pPr lvl="4" algn="ctr">
              <a:lnSpc>
                <a:spcPct val="100000"/>
              </a:lnSpc>
              <a:spcBef>
                <a:spcPts val="0"/>
              </a:spcBef>
              <a:spcAft>
                <a:spcPts val="0"/>
              </a:spcAft>
              <a:buClr>
                <a:schemeClr val="lt1"/>
              </a:buClr>
              <a:buSzPts val="4900"/>
              <a:buNone/>
              <a:defRPr sz="4900">
                <a:solidFill>
                  <a:schemeClr val="lt1"/>
                </a:solidFill>
              </a:defRPr>
            </a:lvl5pPr>
            <a:lvl6pPr lvl="5" algn="ctr">
              <a:lnSpc>
                <a:spcPct val="100000"/>
              </a:lnSpc>
              <a:spcBef>
                <a:spcPts val="0"/>
              </a:spcBef>
              <a:spcAft>
                <a:spcPts val="0"/>
              </a:spcAft>
              <a:buClr>
                <a:schemeClr val="lt1"/>
              </a:buClr>
              <a:buSzPts val="4900"/>
              <a:buNone/>
              <a:defRPr sz="4900">
                <a:solidFill>
                  <a:schemeClr val="lt1"/>
                </a:solidFill>
              </a:defRPr>
            </a:lvl6pPr>
            <a:lvl7pPr lvl="6" algn="ctr">
              <a:lnSpc>
                <a:spcPct val="100000"/>
              </a:lnSpc>
              <a:spcBef>
                <a:spcPts val="0"/>
              </a:spcBef>
              <a:spcAft>
                <a:spcPts val="0"/>
              </a:spcAft>
              <a:buClr>
                <a:schemeClr val="lt1"/>
              </a:buClr>
              <a:buSzPts val="4900"/>
              <a:buNone/>
              <a:defRPr sz="4900">
                <a:solidFill>
                  <a:schemeClr val="lt1"/>
                </a:solidFill>
              </a:defRPr>
            </a:lvl7pPr>
            <a:lvl8pPr lvl="7" algn="ctr">
              <a:lnSpc>
                <a:spcPct val="100000"/>
              </a:lnSpc>
              <a:spcBef>
                <a:spcPts val="0"/>
              </a:spcBef>
              <a:spcAft>
                <a:spcPts val="0"/>
              </a:spcAft>
              <a:buClr>
                <a:schemeClr val="lt1"/>
              </a:buClr>
              <a:buSzPts val="4900"/>
              <a:buNone/>
              <a:defRPr sz="4900">
                <a:solidFill>
                  <a:schemeClr val="lt1"/>
                </a:solidFill>
              </a:defRPr>
            </a:lvl8pPr>
            <a:lvl9pPr lvl="8" algn="ctr">
              <a:lnSpc>
                <a:spcPct val="100000"/>
              </a:lnSpc>
              <a:spcBef>
                <a:spcPts val="0"/>
              </a:spcBef>
              <a:spcAft>
                <a:spcPts val="0"/>
              </a:spcAft>
              <a:buClr>
                <a:schemeClr val="lt1"/>
              </a:buClr>
              <a:buSzPts val="4900"/>
              <a:buNone/>
              <a:defRPr sz="4900">
                <a:solidFill>
                  <a:schemeClr val="lt1"/>
                </a:solidFill>
              </a:defRPr>
            </a:lvl9pPr>
          </a:lstStyle>
          <a:p>
            <a:endParaRPr/>
          </a:p>
        </p:txBody>
      </p:sp>
      <p:sp>
        <p:nvSpPr>
          <p:cNvPr id="40" name="Google Shape;40;p5"/>
          <p:cNvSpPr txBox="1"/>
          <p:nvPr/>
        </p:nvSpPr>
        <p:spPr>
          <a:xfrm>
            <a:off x="387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w Image Left - Pink">
  <p:cSld name="TITLE_2_1_1">
    <p:spTree>
      <p:nvGrpSpPr>
        <p:cNvPr id="1" name="Shape 41"/>
        <p:cNvGrpSpPr/>
        <p:nvPr/>
      </p:nvGrpSpPr>
      <p:grpSpPr>
        <a:xfrm>
          <a:off x="0" y="0"/>
          <a:ext cx="0" cy="0"/>
          <a:chOff x="0" y="0"/>
          <a:chExt cx="0" cy="0"/>
        </a:xfrm>
      </p:grpSpPr>
      <p:pic>
        <p:nvPicPr>
          <p:cNvPr id="42" name="Google Shape;42;p6"/>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43" name="Google Shape;43;p6"/>
          <p:cNvPicPr preferRelativeResize="0"/>
          <p:nvPr/>
        </p:nvPicPr>
        <p:blipFill rotWithShape="1">
          <a:blip r:embed="rId3">
            <a:alphaModFix/>
          </a:blip>
          <a:srcRect b="19961"/>
          <a:stretch/>
        </p:blipFill>
        <p:spPr>
          <a:xfrm>
            <a:off x="7945025" y="4365125"/>
            <a:ext cx="1051049" cy="519851"/>
          </a:xfrm>
          <a:prstGeom prst="rect">
            <a:avLst/>
          </a:prstGeom>
          <a:noFill/>
          <a:ln>
            <a:noFill/>
          </a:ln>
        </p:spPr>
      </p:pic>
      <p:sp>
        <p:nvSpPr>
          <p:cNvPr id="44" name="Google Shape;44;p6"/>
          <p:cNvSpPr txBox="1">
            <a:spLocks noGrp="1"/>
          </p:cNvSpPr>
          <p:nvPr>
            <p:ph type="sldNum" idx="12"/>
          </p:nvPr>
        </p:nvSpPr>
        <p:spPr>
          <a:xfrm>
            <a:off x="325431" y="4684875"/>
            <a:ext cx="169200" cy="107700"/>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45" name="Google Shape;45;p6"/>
          <p:cNvSpPr>
            <a:spLocks noGrp="1"/>
          </p:cNvSpPr>
          <p:nvPr>
            <p:ph type="pic" idx="2"/>
          </p:nvPr>
        </p:nvSpPr>
        <p:spPr>
          <a:xfrm>
            <a:off x="325425" y="543475"/>
            <a:ext cx="2960100" cy="3852600"/>
          </a:xfrm>
          <a:prstGeom prst="rect">
            <a:avLst/>
          </a:prstGeom>
          <a:noFill/>
          <a:ln>
            <a:noFill/>
          </a:ln>
        </p:spPr>
      </p:sp>
      <p:sp>
        <p:nvSpPr>
          <p:cNvPr id="46" name="Google Shape;46;p6"/>
          <p:cNvSpPr>
            <a:spLocks noGrp="1"/>
          </p:cNvSpPr>
          <p:nvPr>
            <p:ph type="pic" idx="3"/>
          </p:nvPr>
        </p:nvSpPr>
        <p:spPr>
          <a:xfrm>
            <a:off x="8394575" y="184400"/>
            <a:ext cx="601500" cy="601500"/>
          </a:xfrm>
          <a:prstGeom prst="ellipse">
            <a:avLst/>
          </a:prstGeom>
          <a:noFill/>
          <a:ln>
            <a:noFill/>
          </a:ln>
        </p:spPr>
      </p:sp>
      <p:sp>
        <p:nvSpPr>
          <p:cNvPr id="47" name="Google Shape;47;p6"/>
          <p:cNvSpPr txBox="1">
            <a:spLocks noGrp="1"/>
          </p:cNvSpPr>
          <p:nvPr>
            <p:ph type="subTitle" idx="1"/>
          </p:nvPr>
        </p:nvSpPr>
        <p:spPr>
          <a:xfrm>
            <a:off x="3658675" y="507850"/>
            <a:ext cx="28146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48" name="Google Shape;48;p6"/>
          <p:cNvSpPr txBox="1">
            <a:spLocks noGrp="1"/>
          </p:cNvSpPr>
          <p:nvPr>
            <p:ph type="body" idx="4"/>
          </p:nvPr>
        </p:nvSpPr>
        <p:spPr>
          <a:xfrm>
            <a:off x="3658675" y="1400950"/>
            <a:ext cx="3843300" cy="2894700"/>
          </a:xfrm>
          <a:prstGeom prst="rect">
            <a:avLst/>
          </a:prstGeom>
          <a:noFill/>
          <a:ln>
            <a:noFill/>
          </a:ln>
        </p:spPr>
        <p:txBody>
          <a:bodyPr spcFirstLastPara="1" wrap="square" lIns="0" tIns="0" rIns="0" bIns="0" anchor="t" anchorCtr="0">
            <a:normAutofit/>
          </a:bodyPr>
          <a:lstStyle>
            <a:lvl1pPr marL="457200" lvl="0" indent="-311150" algn="l">
              <a:lnSpc>
                <a:spcPct val="115000"/>
              </a:lnSpc>
              <a:spcBef>
                <a:spcPts val="0"/>
              </a:spcBef>
              <a:spcAft>
                <a:spcPts val="0"/>
              </a:spcAft>
              <a:buClr>
                <a:srgbClr val="101D32"/>
              </a:buClr>
              <a:buSzPts val="1300"/>
              <a:buFont typeface="Rubik"/>
              <a:buChar char="●"/>
              <a:defRPr b="0" i="0">
                <a:solidFill>
                  <a:srgbClr val="101D32"/>
                </a:solidFill>
                <a:latin typeface="Arial" panose="020B0604020202020204" pitchFamily="34" charset="0"/>
                <a:ea typeface="Arial" panose="020B0604020202020204" pitchFamily="34" charset="0"/>
                <a:cs typeface="Arial" panose="020B0604020202020204" pitchFamily="34" charset="0"/>
                <a:sym typeface="Rubik"/>
              </a:defRPr>
            </a:lvl1pPr>
            <a:lvl2pPr marL="914400" lvl="1"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2pPr>
            <a:lvl3pPr marL="1371600" lvl="2"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3pPr>
            <a:lvl4pPr marL="1828800" lvl="3"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4pPr>
            <a:lvl5pPr marL="2286000" lvl="4"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5pPr>
            <a:lvl6pPr marL="2743200" lvl="5"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6pPr>
            <a:lvl7pPr marL="3200400" lvl="6"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7pPr>
            <a:lvl8pPr marL="3657600" lvl="7"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8pPr>
            <a:lvl9pPr marL="4114800" lvl="8"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9pPr>
          </a:lstStyle>
          <a:p>
            <a:endParaRPr dirty="0"/>
          </a:p>
        </p:txBody>
      </p:sp>
      <p:sp>
        <p:nvSpPr>
          <p:cNvPr id="49" name="Google Shape;49;p6"/>
          <p:cNvSpPr txBox="1">
            <a:spLocks noGrp="1"/>
          </p:cNvSpPr>
          <p:nvPr>
            <p:ph type="ctrTitle"/>
          </p:nvPr>
        </p:nvSpPr>
        <p:spPr>
          <a:xfrm>
            <a:off x="3658675" y="831850"/>
            <a:ext cx="3843300" cy="3120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500"/>
              <a:buNone/>
              <a:defRPr sz="2500"/>
            </a:lvl1pPr>
            <a:lvl2pPr lvl="1" algn="ctr">
              <a:lnSpc>
                <a:spcPct val="100000"/>
              </a:lnSpc>
              <a:spcBef>
                <a:spcPts val="0"/>
              </a:spcBef>
              <a:spcAft>
                <a:spcPts val="0"/>
              </a:spcAft>
              <a:buClr>
                <a:schemeClr val="lt1"/>
              </a:buClr>
              <a:buSzPts val="4900"/>
              <a:buNone/>
              <a:defRPr sz="4900">
                <a:solidFill>
                  <a:schemeClr val="lt1"/>
                </a:solidFill>
              </a:defRPr>
            </a:lvl2pPr>
            <a:lvl3pPr lvl="2" algn="ctr">
              <a:lnSpc>
                <a:spcPct val="100000"/>
              </a:lnSpc>
              <a:spcBef>
                <a:spcPts val="0"/>
              </a:spcBef>
              <a:spcAft>
                <a:spcPts val="0"/>
              </a:spcAft>
              <a:buClr>
                <a:schemeClr val="lt1"/>
              </a:buClr>
              <a:buSzPts val="4900"/>
              <a:buNone/>
              <a:defRPr sz="4900">
                <a:solidFill>
                  <a:schemeClr val="lt1"/>
                </a:solidFill>
              </a:defRPr>
            </a:lvl3pPr>
            <a:lvl4pPr lvl="3" algn="ctr">
              <a:lnSpc>
                <a:spcPct val="100000"/>
              </a:lnSpc>
              <a:spcBef>
                <a:spcPts val="0"/>
              </a:spcBef>
              <a:spcAft>
                <a:spcPts val="0"/>
              </a:spcAft>
              <a:buClr>
                <a:schemeClr val="lt1"/>
              </a:buClr>
              <a:buSzPts val="4900"/>
              <a:buNone/>
              <a:defRPr sz="4900">
                <a:solidFill>
                  <a:schemeClr val="lt1"/>
                </a:solidFill>
              </a:defRPr>
            </a:lvl4pPr>
            <a:lvl5pPr lvl="4" algn="ctr">
              <a:lnSpc>
                <a:spcPct val="100000"/>
              </a:lnSpc>
              <a:spcBef>
                <a:spcPts val="0"/>
              </a:spcBef>
              <a:spcAft>
                <a:spcPts val="0"/>
              </a:spcAft>
              <a:buClr>
                <a:schemeClr val="lt1"/>
              </a:buClr>
              <a:buSzPts val="4900"/>
              <a:buNone/>
              <a:defRPr sz="4900">
                <a:solidFill>
                  <a:schemeClr val="lt1"/>
                </a:solidFill>
              </a:defRPr>
            </a:lvl5pPr>
            <a:lvl6pPr lvl="5" algn="ctr">
              <a:lnSpc>
                <a:spcPct val="100000"/>
              </a:lnSpc>
              <a:spcBef>
                <a:spcPts val="0"/>
              </a:spcBef>
              <a:spcAft>
                <a:spcPts val="0"/>
              </a:spcAft>
              <a:buClr>
                <a:schemeClr val="lt1"/>
              </a:buClr>
              <a:buSzPts val="4900"/>
              <a:buNone/>
              <a:defRPr sz="4900">
                <a:solidFill>
                  <a:schemeClr val="lt1"/>
                </a:solidFill>
              </a:defRPr>
            </a:lvl6pPr>
            <a:lvl7pPr lvl="6" algn="ctr">
              <a:lnSpc>
                <a:spcPct val="100000"/>
              </a:lnSpc>
              <a:spcBef>
                <a:spcPts val="0"/>
              </a:spcBef>
              <a:spcAft>
                <a:spcPts val="0"/>
              </a:spcAft>
              <a:buClr>
                <a:schemeClr val="lt1"/>
              </a:buClr>
              <a:buSzPts val="4900"/>
              <a:buNone/>
              <a:defRPr sz="4900">
                <a:solidFill>
                  <a:schemeClr val="lt1"/>
                </a:solidFill>
              </a:defRPr>
            </a:lvl7pPr>
            <a:lvl8pPr lvl="7" algn="ctr">
              <a:lnSpc>
                <a:spcPct val="100000"/>
              </a:lnSpc>
              <a:spcBef>
                <a:spcPts val="0"/>
              </a:spcBef>
              <a:spcAft>
                <a:spcPts val="0"/>
              </a:spcAft>
              <a:buClr>
                <a:schemeClr val="lt1"/>
              </a:buClr>
              <a:buSzPts val="4900"/>
              <a:buNone/>
              <a:defRPr sz="4900">
                <a:solidFill>
                  <a:schemeClr val="lt1"/>
                </a:solidFill>
              </a:defRPr>
            </a:lvl8pPr>
            <a:lvl9pPr lvl="8" algn="ctr">
              <a:lnSpc>
                <a:spcPct val="100000"/>
              </a:lnSpc>
              <a:spcBef>
                <a:spcPts val="0"/>
              </a:spcBef>
              <a:spcAft>
                <a:spcPts val="0"/>
              </a:spcAft>
              <a:buClr>
                <a:schemeClr val="lt1"/>
              </a:buClr>
              <a:buSzPts val="4900"/>
              <a:buNone/>
              <a:defRPr sz="4900">
                <a:solidFill>
                  <a:schemeClr val="lt1"/>
                </a:solidFill>
              </a:defRPr>
            </a:lvl9pPr>
          </a:lstStyle>
          <a:p>
            <a:endParaRPr/>
          </a:p>
        </p:txBody>
      </p:sp>
      <p:sp>
        <p:nvSpPr>
          <p:cNvPr id="50" name="Google Shape;50;p6"/>
          <p:cNvSpPr txBox="1"/>
          <p:nvPr/>
        </p:nvSpPr>
        <p:spPr>
          <a:xfrm>
            <a:off x="387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eatured text - Pink">
  <p:cSld name="TITLE_2_2">
    <p:spTree>
      <p:nvGrpSpPr>
        <p:cNvPr id="1" name="Shape 51"/>
        <p:cNvGrpSpPr/>
        <p:nvPr/>
      </p:nvGrpSpPr>
      <p:grpSpPr>
        <a:xfrm>
          <a:off x="0" y="0"/>
          <a:ext cx="0" cy="0"/>
          <a:chOff x="0" y="0"/>
          <a:chExt cx="0" cy="0"/>
        </a:xfrm>
      </p:grpSpPr>
      <p:pic>
        <p:nvPicPr>
          <p:cNvPr id="52" name="Google Shape;52;p7"/>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53" name="Google Shape;53;p7"/>
          <p:cNvPicPr preferRelativeResize="0"/>
          <p:nvPr/>
        </p:nvPicPr>
        <p:blipFill rotWithShape="1">
          <a:blip r:embed="rId3">
            <a:alphaModFix/>
          </a:blip>
          <a:srcRect b="19961"/>
          <a:stretch/>
        </p:blipFill>
        <p:spPr>
          <a:xfrm>
            <a:off x="7945025" y="4365125"/>
            <a:ext cx="1051049" cy="519851"/>
          </a:xfrm>
          <a:prstGeom prst="rect">
            <a:avLst/>
          </a:prstGeom>
          <a:noFill/>
          <a:ln>
            <a:noFill/>
          </a:ln>
        </p:spPr>
      </p:pic>
      <p:sp>
        <p:nvSpPr>
          <p:cNvPr id="54" name="Google Shape;54;p7"/>
          <p:cNvSpPr txBox="1">
            <a:spLocks noGrp="1"/>
          </p:cNvSpPr>
          <p:nvPr>
            <p:ph type="sldNum" idx="12"/>
          </p:nvPr>
        </p:nvSpPr>
        <p:spPr>
          <a:xfrm>
            <a:off x="325431" y="4684875"/>
            <a:ext cx="169200" cy="107700"/>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55" name="Google Shape;55;p7"/>
          <p:cNvSpPr>
            <a:spLocks noGrp="1"/>
          </p:cNvSpPr>
          <p:nvPr>
            <p:ph type="pic" idx="2"/>
          </p:nvPr>
        </p:nvSpPr>
        <p:spPr>
          <a:xfrm>
            <a:off x="8394575" y="184400"/>
            <a:ext cx="601500" cy="601500"/>
          </a:xfrm>
          <a:prstGeom prst="ellipse">
            <a:avLst/>
          </a:prstGeom>
          <a:noFill/>
          <a:ln>
            <a:noFill/>
          </a:ln>
        </p:spPr>
      </p:sp>
      <p:sp>
        <p:nvSpPr>
          <p:cNvPr id="56" name="Google Shape;56;p7"/>
          <p:cNvSpPr txBox="1">
            <a:spLocks noGrp="1"/>
          </p:cNvSpPr>
          <p:nvPr>
            <p:ph type="subTitle" idx="1"/>
          </p:nvPr>
        </p:nvSpPr>
        <p:spPr>
          <a:xfrm>
            <a:off x="387900" y="50785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57" name="Google Shape;57;p7"/>
          <p:cNvSpPr txBox="1">
            <a:spLocks noGrp="1"/>
          </p:cNvSpPr>
          <p:nvPr>
            <p:ph type="subTitle" idx="3"/>
          </p:nvPr>
        </p:nvSpPr>
        <p:spPr>
          <a:xfrm>
            <a:off x="401625" y="325140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58" name="Google Shape;58;p7"/>
          <p:cNvSpPr txBox="1">
            <a:spLocks noGrp="1"/>
          </p:cNvSpPr>
          <p:nvPr>
            <p:ph type="ctrTitle"/>
          </p:nvPr>
        </p:nvSpPr>
        <p:spPr>
          <a:xfrm>
            <a:off x="387900" y="831850"/>
            <a:ext cx="6473400" cy="21864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3000"/>
              <a:buNone/>
              <a:defRPr sz="3000"/>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59" name="Google Shape;59;p7"/>
          <p:cNvSpPr txBox="1"/>
          <p:nvPr/>
        </p:nvSpPr>
        <p:spPr>
          <a:xfrm>
            <a:off x="387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Pink">
  <p:cSld name="TITLE_4">
    <p:spTree>
      <p:nvGrpSpPr>
        <p:cNvPr id="1" name="Shape 60"/>
        <p:cNvGrpSpPr/>
        <p:nvPr/>
      </p:nvGrpSpPr>
      <p:grpSpPr>
        <a:xfrm>
          <a:off x="0" y="0"/>
          <a:ext cx="0" cy="0"/>
          <a:chOff x="0" y="0"/>
          <a:chExt cx="0" cy="0"/>
        </a:xfrm>
      </p:grpSpPr>
      <p:pic>
        <p:nvPicPr>
          <p:cNvPr id="61" name="Google Shape;61;p8"/>
          <p:cNvPicPr preferRelativeResize="0"/>
          <p:nvPr/>
        </p:nvPicPr>
        <p:blipFill>
          <a:blip r:embed="rId2">
            <a:alphaModFix/>
          </a:blip>
          <a:stretch>
            <a:fillRect/>
          </a:stretch>
        </p:blipFill>
        <p:spPr>
          <a:xfrm>
            <a:off x="0" y="6"/>
            <a:ext cx="9144003" cy="5143487"/>
          </a:xfrm>
          <a:prstGeom prst="rect">
            <a:avLst/>
          </a:prstGeom>
          <a:noFill/>
          <a:ln>
            <a:noFill/>
          </a:ln>
        </p:spPr>
      </p:pic>
      <p:pic>
        <p:nvPicPr>
          <p:cNvPr id="62" name="Google Shape;62;p8"/>
          <p:cNvPicPr preferRelativeResize="0"/>
          <p:nvPr/>
        </p:nvPicPr>
        <p:blipFill rotWithShape="1">
          <a:blip r:embed="rId3">
            <a:alphaModFix/>
          </a:blip>
          <a:srcRect b="16998"/>
          <a:stretch/>
        </p:blipFill>
        <p:spPr>
          <a:xfrm>
            <a:off x="7759050" y="226900"/>
            <a:ext cx="1220799" cy="626126"/>
          </a:xfrm>
          <a:prstGeom prst="rect">
            <a:avLst/>
          </a:prstGeom>
          <a:noFill/>
          <a:ln>
            <a:noFill/>
          </a:ln>
        </p:spPr>
      </p:pic>
      <p:sp>
        <p:nvSpPr>
          <p:cNvPr id="63" name="Google Shape;63;p8"/>
          <p:cNvSpPr>
            <a:spLocks noGrp="1"/>
          </p:cNvSpPr>
          <p:nvPr>
            <p:ph type="pic" idx="2"/>
          </p:nvPr>
        </p:nvSpPr>
        <p:spPr>
          <a:xfrm>
            <a:off x="388200" y="3687925"/>
            <a:ext cx="902400" cy="902400"/>
          </a:xfrm>
          <a:prstGeom prst="rect">
            <a:avLst/>
          </a:prstGeom>
          <a:noFill/>
          <a:ln>
            <a:noFill/>
          </a:ln>
        </p:spPr>
      </p:sp>
      <p:sp>
        <p:nvSpPr>
          <p:cNvPr id="64" name="Google Shape;64;p8"/>
          <p:cNvSpPr txBox="1">
            <a:spLocks noGrp="1"/>
          </p:cNvSpPr>
          <p:nvPr>
            <p:ph type="subTitle" idx="1"/>
          </p:nvPr>
        </p:nvSpPr>
        <p:spPr>
          <a:xfrm>
            <a:off x="387900" y="50785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1000"/>
              <a:buFont typeface="Poppins"/>
              <a:buNone/>
              <a:defRPr sz="1000" b="1">
                <a:solidFill>
                  <a:schemeClr val="lt1"/>
                </a:solidFill>
                <a:latin typeface="Poppins"/>
                <a:ea typeface="Poppins"/>
                <a:cs typeface="Poppins"/>
                <a:sym typeface="Poppins"/>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5" name="Google Shape;65;p8"/>
          <p:cNvSpPr txBox="1">
            <a:spLocks noGrp="1"/>
          </p:cNvSpPr>
          <p:nvPr>
            <p:ph type="ctrTitle"/>
          </p:nvPr>
        </p:nvSpPr>
        <p:spPr>
          <a:xfrm>
            <a:off x="387900" y="793025"/>
            <a:ext cx="6007500" cy="13116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None/>
              <a:defRPr sz="50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66" name="Google Shape;66;p8"/>
          <p:cNvSpPr txBox="1"/>
          <p:nvPr/>
        </p:nvSpPr>
        <p:spPr>
          <a:xfrm>
            <a:off x="282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FFFFFF"/>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columns - Pink">
  <p:cSld name="TITLE_2_3">
    <p:spTree>
      <p:nvGrpSpPr>
        <p:cNvPr id="1" name="Shape 67"/>
        <p:cNvGrpSpPr/>
        <p:nvPr/>
      </p:nvGrpSpPr>
      <p:grpSpPr>
        <a:xfrm>
          <a:off x="0" y="0"/>
          <a:ext cx="0" cy="0"/>
          <a:chOff x="0" y="0"/>
          <a:chExt cx="0" cy="0"/>
        </a:xfrm>
      </p:grpSpPr>
      <p:pic>
        <p:nvPicPr>
          <p:cNvPr id="68" name="Google Shape;68;p9"/>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69" name="Google Shape;69;p9"/>
          <p:cNvPicPr preferRelativeResize="0"/>
          <p:nvPr/>
        </p:nvPicPr>
        <p:blipFill rotWithShape="1">
          <a:blip r:embed="rId3">
            <a:alphaModFix/>
          </a:blip>
          <a:srcRect b="14324"/>
          <a:stretch/>
        </p:blipFill>
        <p:spPr>
          <a:xfrm>
            <a:off x="7945025" y="4365125"/>
            <a:ext cx="1051049" cy="556451"/>
          </a:xfrm>
          <a:prstGeom prst="rect">
            <a:avLst/>
          </a:prstGeom>
          <a:noFill/>
          <a:ln>
            <a:noFill/>
          </a:ln>
        </p:spPr>
      </p:pic>
      <p:sp>
        <p:nvSpPr>
          <p:cNvPr id="70" name="Google Shape;70;p9"/>
          <p:cNvSpPr txBox="1">
            <a:spLocks noGrp="1"/>
          </p:cNvSpPr>
          <p:nvPr>
            <p:ph type="sldNum" idx="12"/>
          </p:nvPr>
        </p:nvSpPr>
        <p:spPr>
          <a:xfrm>
            <a:off x="325431" y="4684875"/>
            <a:ext cx="169200" cy="107700"/>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71" name="Google Shape;71;p9"/>
          <p:cNvSpPr>
            <a:spLocks noGrp="1"/>
          </p:cNvSpPr>
          <p:nvPr>
            <p:ph type="pic" idx="2"/>
          </p:nvPr>
        </p:nvSpPr>
        <p:spPr>
          <a:xfrm>
            <a:off x="8394575" y="184400"/>
            <a:ext cx="601500" cy="601500"/>
          </a:xfrm>
          <a:prstGeom prst="ellipse">
            <a:avLst/>
          </a:prstGeom>
          <a:noFill/>
          <a:ln>
            <a:noFill/>
          </a:ln>
        </p:spPr>
      </p:sp>
      <p:sp>
        <p:nvSpPr>
          <p:cNvPr id="72" name="Google Shape;72;p9"/>
          <p:cNvSpPr txBox="1">
            <a:spLocks noGrp="1"/>
          </p:cNvSpPr>
          <p:nvPr>
            <p:ph type="subTitle" idx="1"/>
          </p:nvPr>
        </p:nvSpPr>
        <p:spPr>
          <a:xfrm>
            <a:off x="387900" y="50785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73" name="Google Shape;73;p9"/>
          <p:cNvSpPr txBox="1">
            <a:spLocks noGrp="1"/>
          </p:cNvSpPr>
          <p:nvPr>
            <p:ph type="body" idx="3"/>
          </p:nvPr>
        </p:nvSpPr>
        <p:spPr>
          <a:xfrm>
            <a:off x="387900" y="1400950"/>
            <a:ext cx="3270900" cy="2894700"/>
          </a:xfrm>
          <a:prstGeom prst="rect">
            <a:avLst/>
          </a:prstGeom>
          <a:noFill/>
          <a:ln>
            <a:noFill/>
          </a:ln>
        </p:spPr>
        <p:txBody>
          <a:bodyPr spcFirstLastPara="1" wrap="square" lIns="0" tIns="0" rIns="0" bIns="0" anchor="t" anchorCtr="0">
            <a:normAutofit/>
          </a:bodyPr>
          <a:lstStyle>
            <a:lvl1pPr marL="457200" lvl="0" indent="-311150" algn="l">
              <a:lnSpc>
                <a:spcPct val="115000"/>
              </a:lnSpc>
              <a:spcBef>
                <a:spcPts val="0"/>
              </a:spcBef>
              <a:spcAft>
                <a:spcPts val="0"/>
              </a:spcAft>
              <a:buClr>
                <a:srgbClr val="101D32"/>
              </a:buClr>
              <a:buSzPts val="1300"/>
              <a:buFont typeface="Rubik"/>
              <a:buChar char="●"/>
              <a:defRPr b="0" i="0">
                <a:solidFill>
                  <a:srgbClr val="101D32"/>
                </a:solidFill>
                <a:latin typeface="Arial" panose="020B0604020202020204" pitchFamily="34" charset="0"/>
                <a:ea typeface="Arial" panose="020B0604020202020204" pitchFamily="34" charset="0"/>
                <a:cs typeface="Arial" panose="020B0604020202020204" pitchFamily="34" charset="0"/>
                <a:sym typeface="Rubik"/>
              </a:defRPr>
            </a:lvl1pPr>
            <a:lvl2pPr marL="914400" lvl="1"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2pPr>
            <a:lvl3pPr marL="1371600" lvl="2"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3pPr>
            <a:lvl4pPr marL="1828800" lvl="3"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4pPr>
            <a:lvl5pPr marL="2286000" lvl="4"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5pPr>
            <a:lvl6pPr marL="2743200" lvl="5"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6pPr>
            <a:lvl7pPr marL="3200400" lvl="6"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7pPr>
            <a:lvl8pPr marL="3657600" lvl="7"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8pPr>
            <a:lvl9pPr marL="4114800" lvl="8"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9pPr>
          </a:lstStyle>
          <a:p>
            <a:endParaRPr dirty="0"/>
          </a:p>
        </p:txBody>
      </p:sp>
      <p:sp>
        <p:nvSpPr>
          <p:cNvPr id="74" name="Google Shape;74;p9"/>
          <p:cNvSpPr txBox="1">
            <a:spLocks noGrp="1"/>
          </p:cNvSpPr>
          <p:nvPr>
            <p:ph type="ctrTitle"/>
          </p:nvPr>
        </p:nvSpPr>
        <p:spPr>
          <a:xfrm>
            <a:off x="387900" y="831850"/>
            <a:ext cx="6463500" cy="3120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500"/>
              <a:buNone/>
              <a:defRPr sz="2500"/>
            </a:lvl1pPr>
            <a:lvl2pPr lvl="1" algn="ctr">
              <a:lnSpc>
                <a:spcPct val="100000"/>
              </a:lnSpc>
              <a:spcBef>
                <a:spcPts val="0"/>
              </a:spcBef>
              <a:spcAft>
                <a:spcPts val="0"/>
              </a:spcAft>
              <a:buClr>
                <a:schemeClr val="lt1"/>
              </a:buClr>
              <a:buSzPts val="4900"/>
              <a:buNone/>
              <a:defRPr sz="4900">
                <a:solidFill>
                  <a:schemeClr val="lt1"/>
                </a:solidFill>
              </a:defRPr>
            </a:lvl2pPr>
            <a:lvl3pPr lvl="2" algn="ctr">
              <a:lnSpc>
                <a:spcPct val="100000"/>
              </a:lnSpc>
              <a:spcBef>
                <a:spcPts val="0"/>
              </a:spcBef>
              <a:spcAft>
                <a:spcPts val="0"/>
              </a:spcAft>
              <a:buClr>
                <a:schemeClr val="lt1"/>
              </a:buClr>
              <a:buSzPts val="4900"/>
              <a:buNone/>
              <a:defRPr sz="4900">
                <a:solidFill>
                  <a:schemeClr val="lt1"/>
                </a:solidFill>
              </a:defRPr>
            </a:lvl3pPr>
            <a:lvl4pPr lvl="3" algn="ctr">
              <a:lnSpc>
                <a:spcPct val="100000"/>
              </a:lnSpc>
              <a:spcBef>
                <a:spcPts val="0"/>
              </a:spcBef>
              <a:spcAft>
                <a:spcPts val="0"/>
              </a:spcAft>
              <a:buClr>
                <a:schemeClr val="lt1"/>
              </a:buClr>
              <a:buSzPts val="4900"/>
              <a:buNone/>
              <a:defRPr sz="4900">
                <a:solidFill>
                  <a:schemeClr val="lt1"/>
                </a:solidFill>
              </a:defRPr>
            </a:lvl4pPr>
            <a:lvl5pPr lvl="4" algn="ctr">
              <a:lnSpc>
                <a:spcPct val="100000"/>
              </a:lnSpc>
              <a:spcBef>
                <a:spcPts val="0"/>
              </a:spcBef>
              <a:spcAft>
                <a:spcPts val="0"/>
              </a:spcAft>
              <a:buClr>
                <a:schemeClr val="lt1"/>
              </a:buClr>
              <a:buSzPts val="4900"/>
              <a:buNone/>
              <a:defRPr sz="4900">
                <a:solidFill>
                  <a:schemeClr val="lt1"/>
                </a:solidFill>
              </a:defRPr>
            </a:lvl5pPr>
            <a:lvl6pPr lvl="5" algn="ctr">
              <a:lnSpc>
                <a:spcPct val="100000"/>
              </a:lnSpc>
              <a:spcBef>
                <a:spcPts val="0"/>
              </a:spcBef>
              <a:spcAft>
                <a:spcPts val="0"/>
              </a:spcAft>
              <a:buClr>
                <a:schemeClr val="lt1"/>
              </a:buClr>
              <a:buSzPts val="4900"/>
              <a:buNone/>
              <a:defRPr sz="4900">
                <a:solidFill>
                  <a:schemeClr val="lt1"/>
                </a:solidFill>
              </a:defRPr>
            </a:lvl6pPr>
            <a:lvl7pPr lvl="6" algn="ctr">
              <a:lnSpc>
                <a:spcPct val="100000"/>
              </a:lnSpc>
              <a:spcBef>
                <a:spcPts val="0"/>
              </a:spcBef>
              <a:spcAft>
                <a:spcPts val="0"/>
              </a:spcAft>
              <a:buClr>
                <a:schemeClr val="lt1"/>
              </a:buClr>
              <a:buSzPts val="4900"/>
              <a:buNone/>
              <a:defRPr sz="4900">
                <a:solidFill>
                  <a:schemeClr val="lt1"/>
                </a:solidFill>
              </a:defRPr>
            </a:lvl7pPr>
            <a:lvl8pPr lvl="7" algn="ctr">
              <a:lnSpc>
                <a:spcPct val="100000"/>
              </a:lnSpc>
              <a:spcBef>
                <a:spcPts val="0"/>
              </a:spcBef>
              <a:spcAft>
                <a:spcPts val="0"/>
              </a:spcAft>
              <a:buClr>
                <a:schemeClr val="lt1"/>
              </a:buClr>
              <a:buSzPts val="4900"/>
              <a:buNone/>
              <a:defRPr sz="4900">
                <a:solidFill>
                  <a:schemeClr val="lt1"/>
                </a:solidFill>
              </a:defRPr>
            </a:lvl8pPr>
            <a:lvl9pPr lvl="8" algn="ctr">
              <a:lnSpc>
                <a:spcPct val="100000"/>
              </a:lnSpc>
              <a:spcBef>
                <a:spcPts val="0"/>
              </a:spcBef>
              <a:spcAft>
                <a:spcPts val="0"/>
              </a:spcAft>
              <a:buClr>
                <a:schemeClr val="lt1"/>
              </a:buClr>
              <a:buSzPts val="4900"/>
              <a:buNone/>
              <a:defRPr sz="4900">
                <a:solidFill>
                  <a:schemeClr val="lt1"/>
                </a:solidFill>
              </a:defRPr>
            </a:lvl9pPr>
          </a:lstStyle>
          <a:p>
            <a:endParaRPr/>
          </a:p>
        </p:txBody>
      </p:sp>
      <p:sp>
        <p:nvSpPr>
          <p:cNvPr id="75" name="Google Shape;75;p9"/>
          <p:cNvSpPr txBox="1">
            <a:spLocks noGrp="1"/>
          </p:cNvSpPr>
          <p:nvPr>
            <p:ph type="body" idx="4"/>
          </p:nvPr>
        </p:nvSpPr>
        <p:spPr>
          <a:xfrm>
            <a:off x="3891300" y="1400950"/>
            <a:ext cx="3270900" cy="2894700"/>
          </a:xfrm>
          <a:prstGeom prst="rect">
            <a:avLst/>
          </a:prstGeom>
          <a:noFill/>
          <a:ln>
            <a:noFill/>
          </a:ln>
        </p:spPr>
        <p:txBody>
          <a:bodyPr spcFirstLastPara="1" wrap="square" lIns="0" tIns="0" rIns="0" bIns="0" anchor="t" anchorCtr="0">
            <a:normAutofit/>
          </a:bodyPr>
          <a:lstStyle>
            <a:lvl1pPr marL="457200" lvl="0" indent="-311150" algn="l">
              <a:lnSpc>
                <a:spcPct val="115000"/>
              </a:lnSpc>
              <a:spcBef>
                <a:spcPts val="0"/>
              </a:spcBef>
              <a:spcAft>
                <a:spcPts val="0"/>
              </a:spcAft>
              <a:buClr>
                <a:srgbClr val="101D32"/>
              </a:buClr>
              <a:buSzPts val="1300"/>
              <a:buFont typeface="Rubik"/>
              <a:buChar char="●"/>
              <a:defRPr b="0" i="0">
                <a:solidFill>
                  <a:srgbClr val="101D32"/>
                </a:solidFill>
                <a:latin typeface="Arial" panose="020B0604020202020204" pitchFamily="34" charset="0"/>
                <a:ea typeface="Arial" panose="020B0604020202020204" pitchFamily="34" charset="0"/>
                <a:cs typeface="Arial" panose="020B0604020202020204" pitchFamily="34" charset="0"/>
                <a:sym typeface="Rubik"/>
              </a:defRPr>
            </a:lvl1pPr>
            <a:lvl2pPr marL="914400" lvl="1"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2pPr>
            <a:lvl3pPr marL="1371600" lvl="2"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3pPr>
            <a:lvl4pPr marL="1828800" lvl="3"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4pPr>
            <a:lvl5pPr marL="2286000" lvl="4"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5pPr>
            <a:lvl6pPr marL="2743200" lvl="5"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6pPr>
            <a:lvl7pPr marL="3200400" lvl="6"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7pPr>
            <a:lvl8pPr marL="3657600" lvl="7"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8pPr>
            <a:lvl9pPr marL="4114800" lvl="8" indent="-311150" algn="l">
              <a:lnSpc>
                <a:spcPct val="115000"/>
              </a:lnSpc>
              <a:spcBef>
                <a:spcPts val="0"/>
              </a:spcBef>
              <a:spcAft>
                <a:spcPts val="0"/>
              </a:spcAft>
              <a:buClr>
                <a:srgbClr val="101D32"/>
              </a:buClr>
              <a:buSzPts val="1300"/>
              <a:buFont typeface="Rubik"/>
              <a:buChar char="■"/>
              <a:defRPr>
                <a:solidFill>
                  <a:srgbClr val="101D32"/>
                </a:solidFill>
                <a:latin typeface="Rubik"/>
                <a:ea typeface="Rubik"/>
                <a:cs typeface="Rubik"/>
                <a:sym typeface="Rubik"/>
              </a:defRPr>
            </a:lvl9pPr>
          </a:lstStyle>
          <a:p>
            <a:endParaRPr dirty="0"/>
          </a:p>
        </p:txBody>
      </p:sp>
      <p:sp>
        <p:nvSpPr>
          <p:cNvPr id="76" name="Google Shape;76;p9"/>
          <p:cNvSpPr txBox="1"/>
          <p:nvPr/>
        </p:nvSpPr>
        <p:spPr>
          <a:xfrm>
            <a:off x="387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Image - Pink">
  <p:cSld name="TITLE_2_3_1">
    <p:spTree>
      <p:nvGrpSpPr>
        <p:cNvPr id="1" name="Shape 77"/>
        <p:cNvGrpSpPr/>
        <p:nvPr/>
      </p:nvGrpSpPr>
      <p:grpSpPr>
        <a:xfrm>
          <a:off x="0" y="0"/>
          <a:ext cx="0" cy="0"/>
          <a:chOff x="0" y="0"/>
          <a:chExt cx="0" cy="0"/>
        </a:xfrm>
      </p:grpSpPr>
      <p:pic>
        <p:nvPicPr>
          <p:cNvPr id="78" name="Google Shape;78;p10"/>
          <p:cNvPicPr preferRelativeResize="0"/>
          <p:nvPr/>
        </p:nvPicPr>
        <p:blipFill>
          <a:blip r:embed="rId2">
            <a:alphaModFix/>
          </a:blip>
          <a:stretch>
            <a:fillRect/>
          </a:stretch>
        </p:blipFill>
        <p:spPr>
          <a:xfrm>
            <a:off x="7253294" y="0"/>
            <a:ext cx="1890713" cy="5143500"/>
          </a:xfrm>
          <a:prstGeom prst="rect">
            <a:avLst/>
          </a:prstGeom>
          <a:noFill/>
          <a:ln>
            <a:noFill/>
          </a:ln>
        </p:spPr>
      </p:pic>
      <p:pic>
        <p:nvPicPr>
          <p:cNvPr id="79" name="Google Shape;79;p10"/>
          <p:cNvPicPr preferRelativeResize="0"/>
          <p:nvPr/>
        </p:nvPicPr>
        <p:blipFill rotWithShape="1">
          <a:blip r:embed="rId3">
            <a:alphaModFix/>
          </a:blip>
          <a:srcRect b="15290"/>
          <a:stretch/>
        </p:blipFill>
        <p:spPr>
          <a:xfrm>
            <a:off x="7945025" y="4365125"/>
            <a:ext cx="1051049" cy="550200"/>
          </a:xfrm>
          <a:prstGeom prst="rect">
            <a:avLst/>
          </a:prstGeom>
          <a:noFill/>
          <a:ln>
            <a:noFill/>
          </a:ln>
        </p:spPr>
      </p:pic>
      <p:sp>
        <p:nvSpPr>
          <p:cNvPr id="80" name="Google Shape;80;p10"/>
          <p:cNvSpPr txBox="1">
            <a:spLocks noGrp="1"/>
          </p:cNvSpPr>
          <p:nvPr>
            <p:ph type="sldNum" idx="12"/>
          </p:nvPr>
        </p:nvSpPr>
        <p:spPr>
          <a:xfrm>
            <a:off x="325431" y="4684875"/>
            <a:ext cx="169200" cy="107700"/>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B6BCD0"/>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2pPr>
            <a:lvl3pPr marL="0" marR="0" lvl="2"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3pPr>
            <a:lvl4pPr marL="0" marR="0" lvl="3"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4pPr>
            <a:lvl5pPr marL="0" marR="0" lvl="4"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5pPr>
            <a:lvl6pPr marL="0" marR="0" lvl="5"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6pPr>
            <a:lvl7pPr marL="0" marR="0" lvl="6"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7pPr>
            <a:lvl8pPr marL="0" marR="0" lvl="7"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8pPr>
            <a:lvl9pPr marL="0" marR="0" lvl="8" indent="0" algn="l">
              <a:lnSpc>
                <a:spcPct val="100000"/>
              </a:lnSpc>
              <a:spcBef>
                <a:spcPts val="0"/>
              </a:spcBef>
              <a:spcAft>
                <a:spcPts val="0"/>
              </a:spcAft>
              <a:buClr>
                <a:srgbClr val="000000"/>
              </a:buClr>
              <a:buSzPts val="700"/>
              <a:buFont typeface="Arial"/>
              <a:buNone/>
              <a:defRPr sz="700" b="1" i="0" u="none" strike="noStrike" cap="none">
                <a:solidFill>
                  <a:srgbClr val="B6BCD0"/>
                </a:solidFill>
                <a:latin typeface="Rubik"/>
                <a:ea typeface="Rubik"/>
                <a:cs typeface="Rubik"/>
                <a:sym typeface="Rubik"/>
              </a:defRPr>
            </a:lvl9pPr>
          </a:lstStyle>
          <a:p>
            <a:fld id="{00000000-1234-1234-1234-123412341234}" type="slidenum">
              <a:rPr lang="en" smtClean="0"/>
              <a:pPr/>
              <a:t>‹#›</a:t>
            </a:fld>
            <a:endParaRPr lang="en" dirty="0"/>
          </a:p>
        </p:txBody>
      </p:sp>
      <p:sp>
        <p:nvSpPr>
          <p:cNvPr id="81" name="Google Shape;81;p10"/>
          <p:cNvSpPr>
            <a:spLocks noGrp="1"/>
          </p:cNvSpPr>
          <p:nvPr>
            <p:ph type="pic" idx="2"/>
          </p:nvPr>
        </p:nvSpPr>
        <p:spPr>
          <a:xfrm>
            <a:off x="8394575" y="184400"/>
            <a:ext cx="601500" cy="601500"/>
          </a:xfrm>
          <a:prstGeom prst="ellipse">
            <a:avLst/>
          </a:prstGeom>
          <a:noFill/>
          <a:ln>
            <a:noFill/>
          </a:ln>
        </p:spPr>
      </p:sp>
      <p:sp>
        <p:nvSpPr>
          <p:cNvPr id="82" name="Google Shape;82;p10"/>
          <p:cNvSpPr txBox="1">
            <a:spLocks noGrp="1"/>
          </p:cNvSpPr>
          <p:nvPr>
            <p:ph type="subTitle" idx="1"/>
          </p:nvPr>
        </p:nvSpPr>
        <p:spPr>
          <a:xfrm>
            <a:off x="387900" y="507850"/>
            <a:ext cx="6007500" cy="184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DC387D"/>
              </a:buClr>
              <a:buSzPts val="1000"/>
              <a:buFont typeface="Poppins"/>
              <a:buNone/>
              <a:defRPr sz="1000" b="1">
                <a:solidFill>
                  <a:srgbClr val="DC387D"/>
                </a:solidFill>
                <a:latin typeface="Poppins"/>
                <a:ea typeface="Poppins"/>
                <a:cs typeface="Poppins"/>
                <a:sym typeface="Poppins"/>
              </a:defRPr>
            </a:lvl1pPr>
            <a:lvl2pPr lvl="1" algn="l">
              <a:lnSpc>
                <a:spcPct val="100000"/>
              </a:lnSpc>
              <a:spcBef>
                <a:spcPts val="0"/>
              </a:spcBef>
              <a:spcAft>
                <a:spcPts val="0"/>
              </a:spcAft>
              <a:buClr>
                <a:srgbClr val="DC387D"/>
              </a:buClr>
              <a:buSzPts val="1600"/>
              <a:buNone/>
              <a:defRPr sz="1600">
                <a:solidFill>
                  <a:srgbClr val="DC387D"/>
                </a:solidFill>
              </a:defRPr>
            </a:lvl2pPr>
            <a:lvl3pPr lvl="2" algn="l">
              <a:lnSpc>
                <a:spcPct val="100000"/>
              </a:lnSpc>
              <a:spcBef>
                <a:spcPts val="0"/>
              </a:spcBef>
              <a:spcAft>
                <a:spcPts val="0"/>
              </a:spcAft>
              <a:buClr>
                <a:srgbClr val="DC387D"/>
              </a:buClr>
              <a:buSzPts val="1600"/>
              <a:buNone/>
              <a:defRPr sz="1600">
                <a:solidFill>
                  <a:srgbClr val="DC387D"/>
                </a:solidFill>
              </a:defRPr>
            </a:lvl3pPr>
            <a:lvl4pPr lvl="3" algn="l">
              <a:lnSpc>
                <a:spcPct val="100000"/>
              </a:lnSpc>
              <a:spcBef>
                <a:spcPts val="0"/>
              </a:spcBef>
              <a:spcAft>
                <a:spcPts val="0"/>
              </a:spcAft>
              <a:buClr>
                <a:srgbClr val="DC387D"/>
              </a:buClr>
              <a:buSzPts val="1600"/>
              <a:buNone/>
              <a:defRPr sz="1600">
                <a:solidFill>
                  <a:srgbClr val="DC387D"/>
                </a:solidFill>
              </a:defRPr>
            </a:lvl4pPr>
            <a:lvl5pPr lvl="4" algn="l">
              <a:lnSpc>
                <a:spcPct val="100000"/>
              </a:lnSpc>
              <a:spcBef>
                <a:spcPts val="0"/>
              </a:spcBef>
              <a:spcAft>
                <a:spcPts val="0"/>
              </a:spcAft>
              <a:buClr>
                <a:srgbClr val="DC387D"/>
              </a:buClr>
              <a:buSzPts val="1600"/>
              <a:buNone/>
              <a:defRPr sz="1600">
                <a:solidFill>
                  <a:srgbClr val="DC387D"/>
                </a:solidFill>
              </a:defRPr>
            </a:lvl5pPr>
            <a:lvl6pPr lvl="5" algn="l">
              <a:lnSpc>
                <a:spcPct val="100000"/>
              </a:lnSpc>
              <a:spcBef>
                <a:spcPts val="0"/>
              </a:spcBef>
              <a:spcAft>
                <a:spcPts val="0"/>
              </a:spcAft>
              <a:buClr>
                <a:srgbClr val="DC387D"/>
              </a:buClr>
              <a:buSzPts val="1600"/>
              <a:buNone/>
              <a:defRPr sz="1600">
                <a:solidFill>
                  <a:srgbClr val="DC387D"/>
                </a:solidFill>
              </a:defRPr>
            </a:lvl6pPr>
            <a:lvl7pPr lvl="6" algn="l">
              <a:lnSpc>
                <a:spcPct val="100000"/>
              </a:lnSpc>
              <a:spcBef>
                <a:spcPts val="0"/>
              </a:spcBef>
              <a:spcAft>
                <a:spcPts val="0"/>
              </a:spcAft>
              <a:buClr>
                <a:srgbClr val="DC387D"/>
              </a:buClr>
              <a:buSzPts val="1600"/>
              <a:buNone/>
              <a:defRPr sz="1600">
                <a:solidFill>
                  <a:srgbClr val="DC387D"/>
                </a:solidFill>
              </a:defRPr>
            </a:lvl7pPr>
            <a:lvl8pPr lvl="7" algn="l">
              <a:lnSpc>
                <a:spcPct val="100000"/>
              </a:lnSpc>
              <a:spcBef>
                <a:spcPts val="0"/>
              </a:spcBef>
              <a:spcAft>
                <a:spcPts val="0"/>
              </a:spcAft>
              <a:buClr>
                <a:srgbClr val="DC387D"/>
              </a:buClr>
              <a:buSzPts val="1600"/>
              <a:buNone/>
              <a:defRPr sz="1600">
                <a:solidFill>
                  <a:srgbClr val="DC387D"/>
                </a:solidFill>
              </a:defRPr>
            </a:lvl8pPr>
            <a:lvl9pPr lvl="8" algn="l">
              <a:lnSpc>
                <a:spcPct val="100000"/>
              </a:lnSpc>
              <a:spcBef>
                <a:spcPts val="0"/>
              </a:spcBef>
              <a:spcAft>
                <a:spcPts val="0"/>
              </a:spcAft>
              <a:buClr>
                <a:srgbClr val="DC387D"/>
              </a:buClr>
              <a:buSzPts val="1600"/>
              <a:buNone/>
              <a:defRPr sz="1600">
                <a:solidFill>
                  <a:srgbClr val="DC387D"/>
                </a:solidFill>
              </a:defRPr>
            </a:lvl9pPr>
          </a:lstStyle>
          <a:p>
            <a:endParaRPr/>
          </a:p>
        </p:txBody>
      </p:sp>
      <p:sp>
        <p:nvSpPr>
          <p:cNvPr id="83" name="Google Shape;83;p10"/>
          <p:cNvSpPr>
            <a:spLocks noGrp="1"/>
          </p:cNvSpPr>
          <p:nvPr>
            <p:ph type="pic" idx="3"/>
          </p:nvPr>
        </p:nvSpPr>
        <p:spPr>
          <a:xfrm>
            <a:off x="387900" y="1348950"/>
            <a:ext cx="6909900" cy="3047400"/>
          </a:xfrm>
          <a:prstGeom prst="rect">
            <a:avLst/>
          </a:prstGeom>
          <a:noFill/>
          <a:ln>
            <a:noFill/>
          </a:ln>
        </p:spPr>
      </p:sp>
      <p:sp>
        <p:nvSpPr>
          <p:cNvPr id="84" name="Google Shape;84;p10"/>
          <p:cNvSpPr txBox="1">
            <a:spLocks noGrp="1"/>
          </p:cNvSpPr>
          <p:nvPr>
            <p:ph type="ctrTitle"/>
          </p:nvPr>
        </p:nvSpPr>
        <p:spPr>
          <a:xfrm>
            <a:off x="387900" y="831850"/>
            <a:ext cx="6463500" cy="3120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500"/>
              <a:buNone/>
              <a:defRPr sz="2500"/>
            </a:lvl1pPr>
            <a:lvl2pPr lvl="1" algn="ctr">
              <a:lnSpc>
                <a:spcPct val="100000"/>
              </a:lnSpc>
              <a:spcBef>
                <a:spcPts val="0"/>
              </a:spcBef>
              <a:spcAft>
                <a:spcPts val="0"/>
              </a:spcAft>
              <a:buClr>
                <a:schemeClr val="lt1"/>
              </a:buClr>
              <a:buSzPts val="4900"/>
              <a:buNone/>
              <a:defRPr sz="4900">
                <a:solidFill>
                  <a:schemeClr val="lt1"/>
                </a:solidFill>
              </a:defRPr>
            </a:lvl2pPr>
            <a:lvl3pPr lvl="2" algn="ctr">
              <a:lnSpc>
                <a:spcPct val="100000"/>
              </a:lnSpc>
              <a:spcBef>
                <a:spcPts val="0"/>
              </a:spcBef>
              <a:spcAft>
                <a:spcPts val="0"/>
              </a:spcAft>
              <a:buClr>
                <a:schemeClr val="lt1"/>
              </a:buClr>
              <a:buSzPts val="4900"/>
              <a:buNone/>
              <a:defRPr sz="4900">
                <a:solidFill>
                  <a:schemeClr val="lt1"/>
                </a:solidFill>
              </a:defRPr>
            </a:lvl3pPr>
            <a:lvl4pPr lvl="3" algn="ctr">
              <a:lnSpc>
                <a:spcPct val="100000"/>
              </a:lnSpc>
              <a:spcBef>
                <a:spcPts val="0"/>
              </a:spcBef>
              <a:spcAft>
                <a:spcPts val="0"/>
              </a:spcAft>
              <a:buClr>
                <a:schemeClr val="lt1"/>
              </a:buClr>
              <a:buSzPts val="4900"/>
              <a:buNone/>
              <a:defRPr sz="4900">
                <a:solidFill>
                  <a:schemeClr val="lt1"/>
                </a:solidFill>
              </a:defRPr>
            </a:lvl4pPr>
            <a:lvl5pPr lvl="4" algn="ctr">
              <a:lnSpc>
                <a:spcPct val="100000"/>
              </a:lnSpc>
              <a:spcBef>
                <a:spcPts val="0"/>
              </a:spcBef>
              <a:spcAft>
                <a:spcPts val="0"/>
              </a:spcAft>
              <a:buClr>
                <a:schemeClr val="lt1"/>
              </a:buClr>
              <a:buSzPts val="4900"/>
              <a:buNone/>
              <a:defRPr sz="4900">
                <a:solidFill>
                  <a:schemeClr val="lt1"/>
                </a:solidFill>
              </a:defRPr>
            </a:lvl5pPr>
            <a:lvl6pPr lvl="5" algn="ctr">
              <a:lnSpc>
                <a:spcPct val="100000"/>
              </a:lnSpc>
              <a:spcBef>
                <a:spcPts val="0"/>
              </a:spcBef>
              <a:spcAft>
                <a:spcPts val="0"/>
              </a:spcAft>
              <a:buClr>
                <a:schemeClr val="lt1"/>
              </a:buClr>
              <a:buSzPts val="4900"/>
              <a:buNone/>
              <a:defRPr sz="4900">
                <a:solidFill>
                  <a:schemeClr val="lt1"/>
                </a:solidFill>
              </a:defRPr>
            </a:lvl6pPr>
            <a:lvl7pPr lvl="6" algn="ctr">
              <a:lnSpc>
                <a:spcPct val="100000"/>
              </a:lnSpc>
              <a:spcBef>
                <a:spcPts val="0"/>
              </a:spcBef>
              <a:spcAft>
                <a:spcPts val="0"/>
              </a:spcAft>
              <a:buClr>
                <a:schemeClr val="lt1"/>
              </a:buClr>
              <a:buSzPts val="4900"/>
              <a:buNone/>
              <a:defRPr sz="4900">
                <a:solidFill>
                  <a:schemeClr val="lt1"/>
                </a:solidFill>
              </a:defRPr>
            </a:lvl7pPr>
            <a:lvl8pPr lvl="7" algn="ctr">
              <a:lnSpc>
                <a:spcPct val="100000"/>
              </a:lnSpc>
              <a:spcBef>
                <a:spcPts val="0"/>
              </a:spcBef>
              <a:spcAft>
                <a:spcPts val="0"/>
              </a:spcAft>
              <a:buClr>
                <a:schemeClr val="lt1"/>
              </a:buClr>
              <a:buSzPts val="4900"/>
              <a:buNone/>
              <a:defRPr sz="4900">
                <a:solidFill>
                  <a:schemeClr val="lt1"/>
                </a:solidFill>
              </a:defRPr>
            </a:lvl8pPr>
            <a:lvl9pPr lvl="8" algn="ctr">
              <a:lnSpc>
                <a:spcPct val="100000"/>
              </a:lnSpc>
              <a:spcBef>
                <a:spcPts val="0"/>
              </a:spcBef>
              <a:spcAft>
                <a:spcPts val="0"/>
              </a:spcAft>
              <a:buClr>
                <a:schemeClr val="lt1"/>
              </a:buClr>
              <a:buSzPts val="4900"/>
              <a:buNone/>
              <a:defRPr sz="4900">
                <a:solidFill>
                  <a:schemeClr val="lt1"/>
                </a:solidFill>
              </a:defRPr>
            </a:lvl9pPr>
          </a:lstStyle>
          <a:p>
            <a:endParaRPr/>
          </a:p>
        </p:txBody>
      </p:sp>
      <p:sp>
        <p:nvSpPr>
          <p:cNvPr id="85" name="Google Shape;85;p10"/>
          <p:cNvSpPr txBox="1"/>
          <p:nvPr/>
        </p:nvSpPr>
        <p:spPr>
          <a:xfrm>
            <a:off x="387900" y="4592475"/>
            <a:ext cx="3921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B6BCD0"/>
                </a:solidFill>
                <a:latin typeface="Arial" panose="020B0604020202020204" pitchFamily="34" charset="0"/>
                <a:ea typeface="Rubik"/>
                <a:cs typeface="Arial" panose="020B0604020202020204" pitchFamily="34" charset="0"/>
                <a:sym typeface="Rubik"/>
              </a:rPr>
              <a:t>© MUSIC WILL 2025   •   MUSICWILL.ORG</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101D32"/>
              </a:buClr>
              <a:buSzPts val="2800"/>
              <a:buFont typeface="Poppins"/>
              <a:buNone/>
              <a:defRPr sz="2800" b="1" i="0" u="none" strike="noStrike" cap="none">
                <a:solidFill>
                  <a:srgbClr val="101D32"/>
                </a:solidFill>
                <a:latin typeface="Poppins"/>
                <a:ea typeface="Poppins"/>
                <a:cs typeface="Poppins"/>
                <a:sym typeface="Poppins"/>
              </a:defRPr>
            </a:lvl1pPr>
            <a:lvl2pPr marR="0" lvl="1"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2pPr>
            <a:lvl3pPr marR="0" lvl="2"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3pPr>
            <a:lvl4pPr marR="0" lvl="3"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4pPr>
            <a:lvl5pPr marR="0" lvl="4"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5pPr>
            <a:lvl6pPr marR="0" lvl="5"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6pPr>
            <a:lvl7pPr marR="0" lvl="6"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7pPr>
            <a:lvl8pPr marR="0" lvl="7"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8pPr>
            <a:lvl9pPr marR="0" lvl="8" algn="l" rtl="0">
              <a:lnSpc>
                <a:spcPct val="100000"/>
              </a:lnSpc>
              <a:spcBef>
                <a:spcPts val="0"/>
              </a:spcBef>
              <a:spcAft>
                <a:spcPts val="0"/>
              </a:spcAft>
              <a:buClr>
                <a:srgbClr val="101D32"/>
              </a:buClr>
              <a:buSzPts val="2800"/>
              <a:buFont typeface="Arial"/>
              <a:buNone/>
              <a:defRPr sz="2800" b="0" i="0" u="none" strike="noStrike" cap="none">
                <a:solidFill>
                  <a:srgbClr val="101D3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230063"/>
          </a:xfrm>
          <a:prstGeom prst="rect">
            <a:avLst/>
          </a:prstGeom>
          <a:noFill/>
          <a:ln>
            <a:noFill/>
          </a:ln>
        </p:spPr>
        <p:txBody>
          <a:bodyPr spcFirstLastPara="1" wrap="square" lIns="0" tIns="0" rIns="0" bIns="0" anchor="t" anchorCtr="0">
            <a:spAutoFit/>
          </a:bodyPr>
          <a:lstStyle>
            <a:lvl1pPr marL="457200" marR="0" lvl="0"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1pPr>
            <a:lvl2pPr marL="914400" marR="0" lvl="1"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2pPr>
            <a:lvl3pPr marL="1371600" marR="0" lvl="2"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3pPr>
            <a:lvl4pPr marL="1828800" marR="0" lvl="3"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4pPr>
            <a:lvl5pPr marL="2286000" marR="0" lvl="4"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5pPr>
            <a:lvl6pPr marL="2743200" marR="0" lvl="5"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6pPr>
            <a:lvl7pPr marL="3200400" marR="0" lvl="6"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7pPr>
            <a:lvl8pPr marL="3657600" marR="0" lvl="7"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8pPr>
            <a:lvl9pPr marL="4114800" marR="0" lvl="8" indent="-311150" algn="l" rtl="0">
              <a:lnSpc>
                <a:spcPct val="115000"/>
              </a:lnSpc>
              <a:spcBef>
                <a:spcPts val="0"/>
              </a:spcBef>
              <a:spcAft>
                <a:spcPts val="0"/>
              </a:spcAft>
              <a:buClr>
                <a:srgbClr val="101D32"/>
              </a:buClr>
              <a:buSzPts val="1300"/>
              <a:buFont typeface="Rubik"/>
              <a:buChar char="■"/>
              <a:defRPr sz="1300" b="0" i="0" u="none" strike="noStrike" cap="none">
                <a:solidFill>
                  <a:srgbClr val="101D32"/>
                </a:solidFill>
                <a:latin typeface="Rubik"/>
                <a:ea typeface="Rubik"/>
                <a:cs typeface="Rubik"/>
                <a:sym typeface="Rubik"/>
              </a:defRPr>
            </a:lvl9pPr>
          </a:lstStyle>
          <a:p>
            <a:endParaRPr dirty="0"/>
          </a:p>
        </p:txBody>
      </p:sp>
      <p:sp>
        <p:nvSpPr>
          <p:cNvPr id="8" name="Google Shape;8;p1"/>
          <p:cNvSpPr txBox="1">
            <a:spLocks noGrp="1"/>
          </p:cNvSpPr>
          <p:nvPr>
            <p:ph type="sldNum" idx="12"/>
          </p:nvPr>
        </p:nvSpPr>
        <p:spPr>
          <a:xfrm>
            <a:off x="3117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Rubik"/>
              </a:defRPr>
            </a:lvl1pPr>
            <a:lvl2pPr marL="0" marR="0" lvl="1"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2pPr>
            <a:lvl3pPr marL="0" marR="0" lvl="2"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3pPr>
            <a:lvl4pPr marL="0" marR="0" lvl="3"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4pPr>
            <a:lvl5pPr marL="0" marR="0" lvl="4"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5pPr>
            <a:lvl6pPr marL="0" marR="0" lvl="5"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6pPr>
            <a:lvl7pPr marL="0" marR="0" lvl="6"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7pPr>
            <a:lvl8pPr marL="0" marR="0" lvl="7"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8pPr>
            <a:lvl9pPr marL="0" marR="0" lvl="8" indent="0" algn="l" rtl="0">
              <a:lnSpc>
                <a:spcPct val="100000"/>
              </a:lnSpc>
              <a:spcBef>
                <a:spcPts val="0"/>
              </a:spcBef>
              <a:spcAft>
                <a:spcPts val="0"/>
              </a:spcAft>
              <a:buClr>
                <a:srgbClr val="000000"/>
              </a:buClr>
              <a:buSzPts val="700"/>
              <a:buFont typeface="Arial"/>
              <a:buNone/>
              <a:defRPr sz="700" b="1" i="0" u="none" strike="noStrike" cap="none">
                <a:solidFill>
                  <a:schemeClr val="dk2"/>
                </a:solidFill>
                <a:latin typeface="Rubik"/>
                <a:ea typeface="Rubik"/>
                <a:cs typeface="Rubik"/>
                <a:sym typeface="Rubik"/>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26" Type="http://schemas.openxmlformats.org/officeDocument/2006/relationships/image" Target="../media/image80.png"/><Relationship Id="rId117" Type="http://schemas.openxmlformats.org/officeDocument/2006/relationships/image" Target="../media/image171.png"/><Relationship Id="rId21" Type="http://schemas.openxmlformats.org/officeDocument/2006/relationships/image" Target="../media/image75.png"/><Relationship Id="rId42" Type="http://schemas.openxmlformats.org/officeDocument/2006/relationships/image" Target="../media/image96.png"/><Relationship Id="rId47" Type="http://schemas.openxmlformats.org/officeDocument/2006/relationships/image" Target="../media/image101.png"/><Relationship Id="rId63" Type="http://schemas.openxmlformats.org/officeDocument/2006/relationships/image" Target="../media/image117.png"/><Relationship Id="rId68" Type="http://schemas.openxmlformats.org/officeDocument/2006/relationships/image" Target="../media/image122.png"/><Relationship Id="rId84" Type="http://schemas.openxmlformats.org/officeDocument/2006/relationships/image" Target="../media/image138.png"/><Relationship Id="rId89" Type="http://schemas.openxmlformats.org/officeDocument/2006/relationships/image" Target="../media/image143.png"/><Relationship Id="rId112" Type="http://schemas.openxmlformats.org/officeDocument/2006/relationships/image" Target="../media/image166.png"/><Relationship Id="rId16" Type="http://schemas.openxmlformats.org/officeDocument/2006/relationships/image" Target="../media/image70.png"/><Relationship Id="rId107" Type="http://schemas.openxmlformats.org/officeDocument/2006/relationships/image" Target="../media/image161.png"/><Relationship Id="rId11" Type="http://schemas.openxmlformats.org/officeDocument/2006/relationships/image" Target="../media/image65.png"/><Relationship Id="rId32" Type="http://schemas.openxmlformats.org/officeDocument/2006/relationships/image" Target="../media/image86.png"/><Relationship Id="rId37" Type="http://schemas.openxmlformats.org/officeDocument/2006/relationships/image" Target="../media/image91.png"/><Relationship Id="rId53" Type="http://schemas.openxmlformats.org/officeDocument/2006/relationships/image" Target="../media/image107.png"/><Relationship Id="rId58" Type="http://schemas.openxmlformats.org/officeDocument/2006/relationships/image" Target="../media/image112.png"/><Relationship Id="rId74" Type="http://schemas.openxmlformats.org/officeDocument/2006/relationships/image" Target="../media/image128.png"/><Relationship Id="rId79" Type="http://schemas.openxmlformats.org/officeDocument/2006/relationships/image" Target="../media/image133.png"/><Relationship Id="rId102" Type="http://schemas.openxmlformats.org/officeDocument/2006/relationships/image" Target="../media/image156.png"/><Relationship Id="rId123" Type="http://schemas.openxmlformats.org/officeDocument/2006/relationships/image" Target="../media/image177.png"/><Relationship Id="rId5" Type="http://schemas.openxmlformats.org/officeDocument/2006/relationships/image" Target="../media/image59.png"/><Relationship Id="rId90" Type="http://schemas.openxmlformats.org/officeDocument/2006/relationships/image" Target="../media/image144.png"/><Relationship Id="rId95" Type="http://schemas.openxmlformats.org/officeDocument/2006/relationships/image" Target="../media/image149.png"/><Relationship Id="rId22" Type="http://schemas.openxmlformats.org/officeDocument/2006/relationships/image" Target="../media/image76.png"/><Relationship Id="rId27" Type="http://schemas.openxmlformats.org/officeDocument/2006/relationships/image" Target="../media/image81.png"/><Relationship Id="rId43" Type="http://schemas.openxmlformats.org/officeDocument/2006/relationships/image" Target="../media/image97.png"/><Relationship Id="rId48" Type="http://schemas.openxmlformats.org/officeDocument/2006/relationships/image" Target="../media/image102.png"/><Relationship Id="rId64" Type="http://schemas.openxmlformats.org/officeDocument/2006/relationships/image" Target="../media/image118.png"/><Relationship Id="rId69" Type="http://schemas.openxmlformats.org/officeDocument/2006/relationships/image" Target="../media/image123.png"/><Relationship Id="rId113" Type="http://schemas.openxmlformats.org/officeDocument/2006/relationships/image" Target="../media/image167.png"/><Relationship Id="rId118" Type="http://schemas.openxmlformats.org/officeDocument/2006/relationships/image" Target="../media/image172.png"/><Relationship Id="rId80" Type="http://schemas.openxmlformats.org/officeDocument/2006/relationships/image" Target="../media/image134.png"/><Relationship Id="rId85" Type="http://schemas.openxmlformats.org/officeDocument/2006/relationships/image" Target="../media/image139.png"/><Relationship Id="rId12" Type="http://schemas.openxmlformats.org/officeDocument/2006/relationships/image" Target="../media/image66.png"/><Relationship Id="rId17" Type="http://schemas.openxmlformats.org/officeDocument/2006/relationships/image" Target="../media/image71.png"/><Relationship Id="rId33" Type="http://schemas.openxmlformats.org/officeDocument/2006/relationships/image" Target="../media/image87.png"/><Relationship Id="rId38" Type="http://schemas.openxmlformats.org/officeDocument/2006/relationships/image" Target="../media/image92.png"/><Relationship Id="rId59" Type="http://schemas.openxmlformats.org/officeDocument/2006/relationships/image" Target="../media/image113.png"/><Relationship Id="rId103" Type="http://schemas.openxmlformats.org/officeDocument/2006/relationships/image" Target="../media/image157.png"/><Relationship Id="rId108" Type="http://schemas.openxmlformats.org/officeDocument/2006/relationships/image" Target="../media/image162.png"/><Relationship Id="rId124" Type="http://schemas.openxmlformats.org/officeDocument/2006/relationships/image" Target="../media/image178.png"/><Relationship Id="rId54" Type="http://schemas.openxmlformats.org/officeDocument/2006/relationships/image" Target="../media/image108.png"/><Relationship Id="rId70" Type="http://schemas.openxmlformats.org/officeDocument/2006/relationships/image" Target="../media/image124.png"/><Relationship Id="rId75" Type="http://schemas.openxmlformats.org/officeDocument/2006/relationships/image" Target="../media/image129.png"/><Relationship Id="rId91" Type="http://schemas.openxmlformats.org/officeDocument/2006/relationships/image" Target="../media/image145.png"/><Relationship Id="rId96" Type="http://schemas.openxmlformats.org/officeDocument/2006/relationships/image" Target="../media/image150.png"/><Relationship Id="rId1" Type="http://schemas.openxmlformats.org/officeDocument/2006/relationships/slideLayout" Target="../slideLayouts/slideLayout3.xml"/><Relationship Id="rId6" Type="http://schemas.openxmlformats.org/officeDocument/2006/relationships/image" Target="../media/image60.png"/><Relationship Id="rId23" Type="http://schemas.openxmlformats.org/officeDocument/2006/relationships/image" Target="../media/image77.png"/><Relationship Id="rId28" Type="http://schemas.openxmlformats.org/officeDocument/2006/relationships/image" Target="../media/image82.png"/><Relationship Id="rId49" Type="http://schemas.openxmlformats.org/officeDocument/2006/relationships/image" Target="../media/image103.png"/><Relationship Id="rId114" Type="http://schemas.openxmlformats.org/officeDocument/2006/relationships/image" Target="../media/image168.png"/><Relationship Id="rId119" Type="http://schemas.openxmlformats.org/officeDocument/2006/relationships/image" Target="../media/image173.png"/><Relationship Id="rId44" Type="http://schemas.openxmlformats.org/officeDocument/2006/relationships/image" Target="../media/image98.png"/><Relationship Id="rId60" Type="http://schemas.openxmlformats.org/officeDocument/2006/relationships/image" Target="../media/image114.png"/><Relationship Id="rId65" Type="http://schemas.openxmlformats.org/officeDocument/2006/relationships/image" Target="../media/image119.png"/><Relationship Id="rId81" Type="http://schemas.openxmlformats.org/officeDocument/2006/relationships/image" Target="../media/image135.png"/><Relationship Id="rId86" Type="http://schemas.openxmlformats.org/officeDocument/2006/relationships/image" Target="../media/image140.png"/><Relationship Id="rId4" Type="http://schemas.openxmlformats.org/officeDocument/2006/relationships/image" Target="../media/image58.png"/><Relationship Id="rId9"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39" Type="http://schemas.openxmlformats.org/officeDocument/2006/relationships/image" Target="../media/image93.png"/><Relationship Id="rId109" Type="http://schemas.openxmlformats.org/officeDocument/2006/relationships/image" Target="../media/image163.png"/><Relationship Id="rId34" Type="http://schemas.openxmlformats.org/officeDocument/2006/relationships/image" Target="../media/image88.png"/><Relationship Id="rId50" Type="http://schemas.openxmlformats.org/officeDocument/2006/relationships/image" Target="../media/image104.png"/><Relationship Id="rId55" Type="http://schemas.openxmlformats.org/officeDocument/2006/relationships/image" Target="../media/image109.png"/><Relationship Id="rId76" Type="http://schemas.openxmlformats.org/officeDocument/2006/relationships/image" Target="../media/image130.png"/><Relationship Id="rId97" Type="http://schemas.openxmlformats.org/officeDocument/2006/relationships/image" Target="../media/image151.png"/><Relationship Id="rId104" Type="http://schemas.openxmlformats.org/officeDocument/2006/relationships/image" Target="../media/image158.png"/><Relationship Id="rId120" Type="http://schemas.openxmlformats.org/officeDocument/2006/relationships/image" Target="../media/image174.png"/><Relationship Id="rId7" Type="http://schemas.openxmlformats.org/officeDocument/2006/relationships/image" Target="../media/image61.png"/><Relationship Id="rId71" Type="http://schemas.openxmlformats.org/officeDocument/2006/relationships/image" Target="../media/image125.png"/><Relationship Id="rId92" Type="http://schemas.openxmlformats.org/officeDocument/2006/relationships/image" Target="../media/image146.png"/><Relationship Id="rId2" Type="http://schemas.openxmlformats.org/officeDocument/2006/relationships/notesSlide" Target="../notesSlides/notesSlide12.xml"/><Relationship Id="rId29" Type="http://schemas.openxmlformats.org/officeDocument/2006/relationships/image" Target="../media/image83.png"/><Relationship Id="rId24" Type="http://schemas.openxmlformats.org/officeDocument/2006/relationships/image" Target="../media/image78.png"/><Relationship Id="rId40" Type="http://schemas.openxmlformats.org/officeDocument/2006/relationships/image" Target="../media/image94.png"/><Relationship Id="rId45" Type="http://schemas.openxmlformats.org/officeDocument/2006/relationships/image" Target="../media/image99.png"/><Relationship Id="rId66" Type="http://schemas.openxmlformats.org/officeDocument/2006/relationships/image" Target="../media/image120.png"/><Relationship Id="rId87" Type="http://schemas.openxmlformats.org/officeDocument/2006/relationships/image" Target="../media/image141.png"/><Relationship Id="rId110" Type="http://schemas.openxmlformats.org/officeDocument/2006/relationships/image" Target="../media/image164.png"/><Relationship Id="rId115" Type="http://schemas.openxmlformats.org/officeDocument/2006/relationships/image" Target="../media/image169.png"/><Relationship Id="rId61" Type="http://schemas.openxmlformats.org/officeDocument/2006/relationships/image" Target="../media/image115.png"/><Relationship Id="rId82" Type="http://schemas.openxmlformats.org/officeDocument/2006/relationships/image" Target="../media/image136.png"/><Relationship Id="rId19" Type="http://schemas.openxmlformats.org/officeDocument/2006/relationships/image" Target="../media/image73.png"/><Relationship Id="rId14" Type="http://schemas.openxmlformats.org/officeDocument/2006/relationships/image" Target="../media/image68.png"/><Relationship Id="rId30" Type="http://schemas.openxmlformats.org/officeDocument/2006/relationships/image" Target="../media/image84.png"/><Relationship Id="rId35" Type="http://schemas.openxmlformats.org/officeDocument/2006/relationships/image" Target="../media/image89.png"/><Relationship Id="rId56" Type="http://schemas.openxmlformats.org/officeDocument/2006/relationships/image" Target="../media/image110.png"/><Relationship Id="rId77" Type="http://schemas.openxmlformats.org/officeDocument/2006/relationships/image" Target="../media/image131.png"/><Relationship Id="rId100" Type="http://schemas.openxmlformats.org/officeDocument/2006/relationships/image" Target="../media/image154.png"/><Relationship Id="rId105" Type="http://schemas.openxmlformats.org/officeDocument/2006/relationships/image" Target="../media/image159.png"/><Relationship Id="rId8" Type="http://schemas.openxmlformats.org/officeDocument/2006/relationships/image" Target="../media/image62.png"/><Relationship Id="rId51" Type="http://schemas.openxmlformats.org/officeDocument/2006/relationships/image" Target="../media/image105.png"/><Relationship Id="rId72" Type="http://schemas.openxmlformats.org/officeDocument/2006/relationships/image" Target="../media/image126.png"/><Relationship Id="rId93" Type="http://schemas.openxmlformats.org/officeDocument/2006/relationships/image" Target="../media/image147.png"/><Relationship Id="rId98" Type="http://schemas.openxmlformats.org/officeDocument/2006/relationships/image" Target="../media/image152.png"/><Relationship Id="rId121" Type="http://schemas.openxmlformats.org/officeDocument/2006/relationships/image" Target="../media/image175.png"/><Relationship Id="rId3" Type="http://schemas.openxmlformats.org/officeDocument/2006/relationships/image" Target="../media/image23.png"/><Relationship Id="rId25" Type="http://schemas.openxmlformats.org/officeDocument/2006/relationships/image" Target="../media/image79.png"/><Relationship Id="rId46" Type="http://schemas.openxmlformats.org/officeDocument/2006/relationships/image" Target="../media/image100.png"/><Relationship Id="rId67" Type="http://schemas.openxmlformats.org/officeDocument/2006/relationships/image" Target="../media/image121.png"/><Relationship Id="rId116" Type="http://schemas.openxmlformats.org/officeDocument/2006/relationships/image" Target="../media/image170.png"/><Relationship Id="rId20" Type="http://schemas.openxmlformats.org/officeDocument/2006/relationships/image" Target="../media/image74.png"/><Relationship Id="rId41" Type="http://schemas.openxmlformats.org/officeDocument/2006/relationships/image" Target="../media/image95.png"/><Relationship Id="rId62" Type="http://schemas.openxmlformats.org/officeDocument/2006/relationships/image" Target="../media/image116.png"/><Relationship Id="rId83" Type="http://schemas.openxmlformats.org/officeDocument/2006/relationships/image" Target="../media/image137.png"/><Relationship Id="rId88" Type="http://schemas.openxmlformats.org/officeDocument/2006/relationships/image" Target="../media/image142.png"/><Relationship Id="rId111" Type="http://schemas.openxmlformats.org/officeDocument/2006/relationships/image" Target="../media/image165.png"/><Relationship Id="rId15" Type="http://schemas.openxmlformats.org/officeDocument/2006/relationships/image" Target="../media/image69.png"/><Relationship Id="rId36" Type="http://schemas.openxmlformats.org/officeDocument/2006/relationships/image" Target="../media/image90.png"/><Relationship Id="rId57" Type="http://schemas.openxmlformats.org/officeDocument/2006/relationships/image" Target="../media/image111.png"/><Relationship Id="rId106" Type="http://schemas.openxmlformats.org/officeDocument/2006/relationships/image" Target="../media/image160.png"/><Relationship Id="rId10" Type="http://schemas.openxmlformats.org/officeDocument/2006/relationships/image" Target="../media/image64.png"/><Relationship Id="rId31" Type="http://schemas.openxmlformats.org/officeDocument/2006/relationships/image" Target="../media/image85.png"/><Relationship Id="rId52" Type="http://schemas.openxmlformats.org/officeDocument/2006/relationships/image" Target="../media/image106.png"/><Relationship Id="rId73" Type="http://schemas.openxmlformats.org/officeDocument/2006/relationships/image" Target="../media/image127.png"/><Relationship Id="rId78" Type="http://schemas.openxmlformats.org/officeDocument/2006/relationships/image" Target="../media/image132.png"/><Relationship Id="rId94" Type="http://schemas.openxmlformats.org/officeDocument/2006/relationships/image" Target="../media/image148.png"/><Relationship Id="rId99" Type="http://schemas.openxmlformats.org/officeDocument/2006/relationships/image" Target="../media/image153.png"/><Relationship Id="rId101" Type="http://schemas.openxmlformats.org/officeDocument/2006/relationships/image" Target="../media/image155.png"/><Relationship Id="rId122" Type="http://schemas.openxmlformats.org/officeDocument/2006/relationships/image" Target="../media/image176.png"/></Relationships>
</file>

<file path=ppt/slides/_rels/slide13.xml.rels><?xml version="1.0" encoding="UTF-8" standalone="yes"?>
<Relationships xmlns="http://schemas.openxmlformats.org/package/2006/relationships"><Relationship Id="rId26" Type="http://schemas.openxmlformats.org/officeDocument/2006/relationships/image" Target="../media/image201.png"/><Relationship Id="rId117" Type="http://schemas.openxmlformats.org/officeDocument/2006/relationships/image" Target="../media/image292.png"/><Relationship Id="rId21" Type="http://schemas.openxmlformats.org/officeDocument/2006/relationships/image" Target="../media/image196.png"/><Relationship Id="rId42" Type="http://schemas.openxmlformats.org/officeDocument/2006/relationships/image" Target="../media/image217.png"/><Relationship Id="rId47" Type="http://schemas.openxmlformats.org/officeDocument/2006/relationships/image" Target="../media/image222.png"/><Relationship Id="rId63" Type="http://schemas.openxmlformats.org/officeDocument/2006/relationships/image" Target="../media/image238.png"/><Relationship Id="rId68" Type="http://schemas.openxmlformats.org/officeDocument/2006/relationships/image" Target="../media/image243.png"/><Relationship Id="rId84" Type="http://schemas.openxmlformats.org/officeDocument/2006/relationships/image" Target="../media/image259.png"/><Relationship Id="rId89" Type="http://schemas.openxmlformats.org/officeDocument/2006/relationships/image" Target="../media/image264.png"/><Relationship Id="rId112" Type="http://schemas.openxmlformats.org/officeDocument/2006/relationships/image" Target="../media/image287.png"/><Relationship Id="rId16" Type="http://schemas.openxmlformats.org/officeDocument/2006/relationships/image" Target="../media/image191.png"/><Relationship Id="rId107" Type="http://schemas.openxmlformats.org/officeDocument/2006/relationships/image" Target="../media/image282.png"/><Relationship Id="rId11" Type="http://schemas.openxmlformats.org/officeDocument/2006/relationships/image" Target="../media/image186.png"/><Relationship Id="rId32" Type="http://schemas.openxmlformats.org/officeDocument/2006/relationships/image" Target="../media/image207.png"/><Relationship Id="rId37" Type="http://schemas.openxmlformats.org/officeDocument/2006/relationships/image" Target="../media/image212.png"/><Relationship Id="rId53" Type="http://schemas.openxmlformats.org/officeDocument/2006/relationships/image" Target="../media/image228.png"/><Relationship Id="rId58" Type="http://schemas.openxmlformats.org/officeDocument/2006/relationships/image" Target="../media/image233.png"/><Relationship Id="rId74" Type="http://schemas.openxmlformats.org/officeDocument/2006/relationships/image" Target="../media/image249.png"/><Relationship Id="rId79" Type="http://schemas.openxmlformats.org/officeDocument/2006/relationships/image" Target="../media/image254.png"/><Relationship Id="rId102" Type="http://schemas.openxmlformats.org/officeDocument/2006/relationships/image" Target="../media/image277.png"/><Relationship Id="rId123" Type="http://schemas.openxmlformats.org/officeDocument/2006/relationships/image" Target="../media/image298.png"/><Relationship Id="rId5" Type="http://schemas.openxmlformats.org/officeDocument/2006/relationships/image" Target="../media/image180.png"/><Relationship Id="rId90" Type="http://schemas.openxmlformats.org/officeDocument/2006/relationships/image" Target="../media/image265.png"/><Relationship Id="rId95" Type="http://schemas.openxmlformats.org/officeDocument/2006/relationships/image" Target="../media/image270.png"/><Relationship Id="rId22" Type="http://schemas.openxmlformats.org/officeDocument/2006/relationships/image" Target="../media/image197.png"/><Relationship Id="rId27" Type="http://schemas.openxmlformats.org/officeDocument/2006/relationships/image" Target="../media/image202.png"/><Relationship Id="rId43" Type="http://schemas.openxmlformats.org/officeDocument/2006/relationships/image" Target="../media/image218.png"/><Relationship Id="rId48" Type="http://schemas.openxmlformats.org/officeDocument/2006/relationships/image" Target="../media/image223.png"/><Relationship Id="rId64" Type="http://schemas.openxmlformats.org/officeDocument/2006/relationships/image" Target="../media/image239.png"/><Relationship Id="rId69" Type="http://schemas.openxmlformats.org/officeDocument/2006/relationships/image" Target="../media/image244.png"/><Relationship Id="rId113" Type="http://schemas.openxmlformats.org/officeDocument/2006/relationships/image" Target="../media/image288.png"/><Relationship Id="rId118" Type="http://schemas.openxmlformats.org/officeDocument/2006/relationships/image" Target="../media/image293.png"/><Relationship Id="rId80" Type="http://schemas.openxmlformats.org/officeDocument/2006/relationships/image" Target="../media/image255.png"/><Relationship Id="rId85" Type="http://schemas.openxmlformats.org/officeDocument/2006/relationships/image" Target="../media/image260.png"/><Relationship Id="rId12" Type="http://schemas.openxmlformats.org/officeDocument/2006/relationships/image" Target="../media/image187.png"/><Relationship Id="rId17" Type="http://schemas.openxmlformats.org/officeDocument/2006/relationships/image" Target="../media/image192.png"/><Relationship Id="rId33" Type="http://schemas.openxmlformats.org/officeDocument/2006/relationships/image" Target="../media/image208.png"/><Relationship Id="rId38" Type="http://schemas.openxmlformats.org/officeDocument/2006/relationships/image" Target="../media/image213.png"/><Relationship Id="rId59" Type="http://schemas.openxmlformats.org/officeDocument/2006/relationships/image" Target="../media/image234.png"/><Relationship Id="rId103" Type="http://schemas.openxmlformats.org/officeDocument/2006/relationships/image" Target="../media/image278.png"/><Relationship Id="rId108" Type="http://schemas.openxmlformats.org/officeDocument/2006/relationships/image" Target="../media/image283.png"/><Relationship Id="rId124" Type="http://schemas.openxmlformats.org/officeDocument/2006/relationships/image" Target="../media/image299.png"/><Relationship Id="rId54" Type="http://schemas.openxmlformats.org/officeDocument/2006/relationships/image" Target="../media/image229.png"/><Relationship Id="rId70" Type="http://schemas.openxmlformats.org/officeDocument/2006/relationships/image" Target="../media/image245.png"/><Relationship Id="rId75" Type="http://schemas.openxmlformats.org/officeDocument/2006/relationships/image" Target="../media/image250.png"/><Relationship Id="rId91" Type="http://schemas.openxmlformats.org/officeDocument/2006/relationships/image" Target="../media/image266.png"/><Relationship Id="rId96" Type="http://schemas.openxmlformats.org/officeDocument/2006/relationships/image" Target="../media/image271.png"/><Relationship Id="rId1" Type="http://schemas.openxmlformats.org/officeDocument/2006/relationships/slideLayout" Target="../slideLayouts/slideLayout3.xml"/><Relationship Id="rId6" Type="http://schemas.openxmlformats.org/officeDocument/2006/relationships/image" Target="../media/image181.png"/><Relationship Id="rId23" Type="http://schemas.openxmlformats.org/officeDocument/2006/relationships/image" Target="../media/image198.png"/><Relationship Id="rId28" Type="http://schemas.openxmlformats.org/officeDocument/2006/relationships/image" Target="../media/image203.png"/><Relationship Id="rId49" Type="http://schemas.openxmlformats.org/officeDocument/2006/relationships/image" Target="../media/image224.png"/><Relationship Id="rId114" Type="http://schemas.openxmlformats.org/officeDocument/2006/relationships/image" Target="../media/image289.png"/><Relationship Id="rId119" Type="http://schemas.openxmlformats.org/officeDocument/2006/relationships/image" Target="../media/image294.png"/><Relationship Id="rId44" Type="http://schemas.openxmlformats.org/officeDocument/2006/relationships/image" Target="../media/image219.png"/><Relationship Id="rId60" Type="http://schemas.openxmlformats.org/officeDocument/2006/relationships/image" Target="../media/image235.png"/><Relationship Id="rId65" Type="http://schemas.openxmlformats.org/officeDocument/2006/relationships/image" Target="../media/image240.png"/><Relationship Id="rId81" Type="http://schemas.openxmlformats.org/officeDocument/2006/relationships/image" Target="../media/image256.png"/><Relationship Id="rId86" Type="http://schemas.openxmlformats.org/officeDocument/2006/relationships/image" Target="../media/image261.png"/><Relationship Id="rId4" Type="http://schemas.openxmlformats.org/officeDocument/2006/relationships/image" Target="../media/image179.png"/><Relationship Id="rId9" Type="http://schemas.openxmlformats.org/officeDocument/2006/relationships/image" Target="../media/image184.png"/><Relationship Id="rId13" Type="http://schemas.openxmlformats.org/officeDocument/2006/relationships/image" Target="../media/image188.png"/><Relationship Id="rId18" Type="http://schemas.openxmlformats.org/officeDocument/2006/relationships/image" Target="../media/image193.png"/><Relationship Id="rId39" Type="http://schemas.openxmlformats.org/officeDocument/2006/relationships/image" Target="../media/image214.png"/><Relationship Id="rId109" Type="http://schemas.openxmlformats.org/officeDocument/2006/relationships/image" Target="../media/image284.png"/><Relationship Id="rId34" Type="http://schemas.openxmlformats.org/officeDocument/2006/relationships/image" Target="../media/image209.png"/><Relationship Id="rId50" Type="http://schemas.openxmlformats.org/officeDocument/2006/relationships/image" Target="../media/image225.png"/><Relationship Id="rId55" Type="http://schemas.openxmlformats.org/officeDocument/2006/relationships/image" Target="../media/image230.png"/><Relationship Id="rId76" Type="http://schemas.openxmlformats.org/officeDocument/2006/relationships/image" Target="../media/image251.png"/><Relationship Id="rId97" Type="http://schemas.openxmlformats.org/officeDocument/2006/relationships/image" Target="../media/image272.png"/><Relationship Id="rId104" Type="http://schemas.openxmlformats.org/officeDocument/2006/relationships/image" Target="../media/image279.png"/><Relationship Id="rId120" Type="http://schemas.openxmlformats.org/officeDocument/2006/relationships/image" Target="../media/image295.png"/><Relationship Id="rId7" Type="http://schemas.openxmlformats.org/officeDocument/2006/relationships/image" Target="../media/image182.png"/><Relationship Id="rId71" Type="http://schemas.openxmlformats.org/officeDocument/2006/relationships/image" Target="../media/image246.png"/><Relationship Id="rId92" Type="http://schemas.openxmlformats.org/officeDocument/2006/relationships/image" Target="../media/image267.png"/><Relationship Id="rId2" Type="http://schemas.openxmlformats.org/officeDocument/2006/relationships/notesSlide" Target="../notesSlides/notesSlide13.xml"/><Relationship Id="rId29" Type="http://schemas.openxmlformats.org/officeDocument/2006/relationships/image" Target="../media/image204.png"/><Relationship Id="rId24" Type="http://schemas.openxmlformats.org/officeDocument/2006/relationships/image" Target="../media/image199.png"/><Relationship Id="rId40" Type="http://schemas.openxmlformats.org/officeDocument/2006/relationships/image" Target="../media/image215.png"/><Relationship Id="rId45" Type="http://schemas.openxmlformats.org/officeDocument/2006/relationships/image" Target="../media/image220.png"/><Relationship Id="rId66" Type="http://schemas.openxmlformats.org/officeDocument/2006/relationships/image" Target="../media/image241.png"/><Relationship Id="rId87" Type="http://schemas.openxmlformats.org/officeDocument/2006/relationships/image" Target="../media/image262.png"/><Relationship Id="rId110" Type="http://schemas.openxmlformats.org/officeDocument/2006/relationships/image" Target="../media/image285.png"/><Relationship Id="rId115" Type="http://schemas.openxmlformats.org/officeDocument/2006/relationships/image" Target="../media/image290.png"/><Relationship Id="rId61" Type="http://schemas.openxmlformats.org/officeDocument/2006/relationships/image" Target="../media/image236.png"/><Relationship Id="rId82" Type="http://schemas.openxmlformats.org/officeDocument/2006/relationships/image" Target="../media/image257.png"/><Relationship Id="rId19" Type="http://schemas.openxmlformats.org/officeDocument/2006/relationships/image" Target="../media/image194.png"/><Relationship Id="rId14" Type="http://schemas.openxmlformats.org/officeDocument/2006/relationships/image" Target="../media/image189.png"/><Relationship Id="rId30" Type="http://schemas.openxmlformats.org/officeDocument/2006/relationships/image" Target="../media/image205.png"/><Relationship Id="rId35" Type="http://schemas.openxmlformats.org/officeDocument/2006/relationships/image" Target="../media/image210.png"/><Relationship Id="rId56" Type="http://schemas.openxmlformats.org/officeDocument/2006/relationships/image" Target="../media/image231.png"/><Relationship Id="rId77" Type="http://schemas.openxmlformats.org/officeDocument/2006/relationships/image" Target="../media/image252.png"/><Relationship Id="rId100" Type="http://schemas.openxmlformats.org/officeDocument/2006/relationships/image" Target="../media/image275.png"/><Relationship Id="rId105" Type="http://schemas.openxmlformats.org/officeDocument/2006/relationships/image" Target="../media/image280.png"/><Relationship Id="rId8" Type="http://schemas.openxmlformats.org/officeDocument/2006/relationships/image" Target="../media/image183.png"/><Relationship Id="rId51" Type="http://schemas.openxmlformats.org/officeDocument/2006/relationships/image" Target="../media/image226.png"/><Relationship Id="rId72" Type="http://schemas.openxmlformats.org/officeDocument/2006/relationships/image" Target="../media/image247.png"/><Relationship Id="rId93" Type="http://schemas.openxmlformats.org/officeDocument/2006/relationships/image" Target="../media/image268.png"/><Relationship Id="rId98" Type="http://schemas.openxmlformats.org/officeDocument/2006/relationships/image" Target="../media/image273.png"/><Relationship Id="rId121" Type="http://schemas.openxmlformats.org/officeDocument/2006/relationships/image" Target="../media/image296.png"/><Relationship Id="rId3" Type="http://schemas.openxmlformats.org/officeDocument/2006/relationships/image" Target="../media/image23.png"/><Relationship Id="rId25" Type="http://schemas.openxmlformats.org/officeDocument/2006/relationships/image" Target="../media/image200.png"/><Relationship Id="rId46" Type="http://schemas.openxmlformats.org/officeDocument/2006/relationships/image" Target="../media/image221.png"/><Relationship Id="rId67" Type="http://schemas.openxmlformats.org/officeDocument/2006/relationships/image" Target="../media/image242.png"/><Relationship Id="rId116" Type="http://schemas.openxmlformats.org/officeDocument/2006/relationships/image" Target="../media/image291.png"/><Relationship Id="rId20" Type="http://schemas.openxmlformats.org/officeDocument/2006/relationships/image" Target="../media/image195.png"/><Relationship Id="rId41" Type="http://schemas.openxmlformats.org/officeDocument/2006/relationships/image" Target="../media/image216.png"/><Relationship Id="rId62" Type="http://schemas.openxmlformats.org/officeDocument/2006/relationships/image" Target="../media/image237.png"/><Relationship Id="rId83" Type="http://schemas.openxmlformats.org/officeDocument/2006/relationships/image" Target="../media/image258.png"/><Relationship Id="rId88" Type="http://schemas.openxmlformats.org/officeDocument/2006/relationships/image" Target="../media/image263.png"/><Relationship Id="rId111" Type="http://schemas.openxmlformats.org/officeDocument/2006/relationships/image" Target="../media/image286.png"/><Relationship Id="rId15" Type="http://schemas.openxmlformats.org/officeDocument/2006/relationships/image" Target="../media/image190.png"/><Relationship Id="rId36" Type="http://schemas.openxmlformats.org/officeDocument/2006/relationships/image" Target="../media/image211.png"/><Relationship Id="rId57" Type="http://schemas.openxmlformats.org/officeDocument/2006/relationships/image" Target="../media/image232.png"/><Relationship Id="rId106" Type="http://schemas.openxmlformats.org/officeDocument/2006/relationships/image" Target="../media/image281.png"/><Relationship Id="rId10" Type="http://schemas.openxmlformats.org/officeDocument/2006/relationships/image" Target="../media/image185.png"/><Relationship Id="rId31" Type="http://schemas.openxmlformats.org/officeDocument/2006/relationships/image" Target="../media/image206.png"/><Relationship Id="rId52" Type="http://schemas.openxmlformats.org/officeDocument/2006/relationships/image" Target="../media/image227.png"/><Relationship Id="rId73" Type="http://schemas.openxmlformats.org/officeDocument/2006/relationships/image" Target="../media/image248.png"/><Relationship Id="rId78" Type="http://schemas.openxmlformats.org/officeDocument/2006/relationships/image" Target="../media/image253.png"/><Relationship Id="rId94" Type="http://schemas.openxmlformats.org/officeDocument/2006/relationships/image" Target="../media/image269.png"/><Relationship Id="rId99" Type="http://schemas.openxmlformats.org/officeDocument/2006/relationships/image" Target="../media/image274.png"/><Relationship Id="rId101" Type="http://schemas.openxmlformats.org/officeDocument/2006/relationships/image" Target="../media/image276.png"/><Relationship Id="rId122" Type="http://schemas.openxmlformats.org/officeDocument/2006/relationships/image" Target="../media/image297.png"/></Relationships>
</file>

<file path=ppt/slides/_rels/slide14.xml.rels><?xml version="1.0" encoding="UTF-8" standalone="yes"?>
<Relationships xmlns="http://schemas.openxmlformats.org/package/2006/relationships"><Relationship Id="rId26" Type="http://schemas.openxmlformats.org/officeDocument/2006/relationships/image" Target="../media/image322.png"/><Relationship Id="rId21" Type="http://schemas.openxmlformats.org/officeDocument/2006/relationships/image" Target="../media/image317.png"/><Relationship Id="rId42" Type="http://schemas.openxmlformats.org/officeDocument/2006/relationships/image" Target="../media/image338.png"/><Relationship Id="rId47" Type="http://schemas.openxmlformats.org/officeDocument/2006/relationships/image" Target="../media/image343.png"/><Relationship Id="rId63" Type="http://schemas.openxmlformats.org/officeDocument/2006/relationships/image" Target="../media/image359.png"/><Relationship Id="rId68" Type="http://schemas.openxmlformats.org/officeDocument/2006/relationships/image" Target="../media/image364.png"/><Relationship Id="rId84" Type="http://schemas.openxmlformats.org/officeDocument/2006/relationships/image" Target="../media/image380.png"/><Relationship Id="rId89" Type="http://schemas.openxmlformats.org/officeDocument/2006/relationships/image" Target="../media/image385.png"/><Relationship Id="rId16" Type="http://schemas.openxmlformats.org/officeDocument/2006/relationships/image" Target="../media/image312.png"/><Relationship Id="rId11" Type="http://schemas.openxmlformats.org/officeDocument/2006/relationships/image" Target="../media/image307.png"/><Relationship Id="rId32" Type="http://schemas.openxmlformats.org/officeDocument/2006/relationships/image" Target="../media/image328.png"/><Relationship Id="rId37" Type="http://schemas.openxmlformats.org/officeDocument/2006/relationships/image" Target="../media/image333.png"/><Relationship Id="rId53" Type="http://schemas.openxmlformats.org/officeDocument/2006/relationships/image" Target="../media/image349.png"/><Relationship Id="rId58" Type="http://schemas.openxmlformats.org/officeDocument/2006/relationships/image" Target="../media/image354.png"/><Relationship Id="rId74" Type="http://schemas.openxmlformats.org/officeDocument/2006/relationships/image" Target="../media/image370.png"/><Relationship Id="rId79" Type="http://schemas.openxmlformats.org/officeDocument/2006/relationships/image" Target="../media/image375.png"/><Relationship Id="rId5" Type="http://schemas.openxmlformats.org/officeDocument/2006/relationships/image" Target="../media/image301.png"/><Relationship Id="rId90" Type="http://schemas.openxmlformats.org/officeDocument/2006/relationships/image" Target="../media/image386.png"/><Relationship Id="rId14" Type="http://schemas.openxmlformats.org/officeDocument/2006/relationships/image" Target="../media/image310.png"/><Relationship Id="rId22" Type="http://schemas.openxmlformats.org/officeDocument/2006/relationships/image" Target="../media/image318.png"/><Relationship Id="rId27" Type="http://schemas.openxmlformats.org/officeDocument/2006/relationships/image" Target="../media/image323.png"/><Relationship Id="rId30" Type="http://schemas.openxmlformats.org/officeDocument/2006/relationships/image" Target="../media/image326.png"/><Relationship Id="rId35" Type="http://schemas.openxmlformats.org/officeDocument/2006/relationships/image" Target="../media/image331.png"/><Relationship Id="rId43" Type="http://schemas.openxmlformats.org/officeDocument/2006/relationships/image" Target="../media/image339.png"/><Relationship Id="rId48" Type="http://schemas.openxmlformats.org/officeDocument/2006/relationships/image" Target="../media/image344.png"/><Relationship Id="rId56" Type="http://schemas.openxmlformats.org/officeDocument/2006/relationships/image" Target="../media/image352.png"/><Relationship Id="rId64" Type="http://schemas.openxmlformats.org/officeDocument/2006/relationships/image" Target="../media/image360.png"/><Relationship Id="rId69" Type="http://schemas.openxmlformats.org/officeDocument/2006/relationships/image" Target="../media/image365.png"/><Relationship Id="rId77" Type="http://schemas.openxmlformats.org/officeDocument/2006/relationships/image" Target="../media/image373.png"/><Relationship Id="rId8" Type="http://schemas.openxmlformats.org/officeDocument/2006/relationships/image" Target="../media/image304.png"/><Relationship Id="rId51" Type="http://schemas.openxmlformats.org/officeDocument/2006/relationships/image" Target="../media/image347.png"/><Relationship Id="rId72" Type="http://schemas.openxmlformats.org/officeDocument/2006/relationships/image" Target="../media/image368.png"/><Relationship Id="rId80" Type="http://schemas.openxmlformats.org/officeDocument/2006/relationships/image" Target="../media/image376.png"/><Relationship Id="rId85" Type="http://schemas.openxmlformats.org/officeDocument/2006/relationships/image" Target="../media/image381.png"/><Relationship Id="rId3" Type="http://schemas.openxmlformats.org/officeDocument/2006/relationships/image" Target="../media/image23.png"/><Relationship Id="rId12" Type="http://schemas.openxmlformats.org/officeDocument/2006/relationships/image" Target="../media/image308.png"/><Relationship Id="rId17" Type="http://schemas.openxmlformats.org/officeDocument/2006/relationships/image" Target="../media/image313.png"/><Relationship Id="rId25" Type="http://schemas.openxmlformats.org/officeDocument/2006/relationships/image" Target="../media/image321.png"/><Relationship Id="rId33" Type="http://schemas.openxmlformats.org/officeDocument/2006/relationships/image" Target="../media/image329.png"/><Relationship Id="rId38" Type="http://schemas.openxmlformats.org/officeDocument/2006/relationships/image" Target="../media/image334.png"/><Relationship Id="rId46" Type="http://schemas.openxmlformats.org/officeDocument/2006/relationships/image" Target="../media/image342.png"/><Relationship Id="rId59" Type="http://schemas.openxmlformats.org/officeDocument/2006/relationships/image" Target="../media/image355.png"/><Relationship Id="rId67" Type="http://schemas.openxmlformats.org/officeDocument/2006/relationships/image" Target="../media/image363.png"/><Relationship Id="rId20" Type="http://schemas.openxmlformats.org/officeDocument/2006/relationships/image" Target="../media/image316.png"/><Relationship Id="rId41" Type="http://schemas.openxmlformats.org/officeDocument/2006/relationships/image" Target="../media/image337.png"/><Relationship Id="rId54" Type="http://schemas.openxmlformats.org/officeDocument/2006/relationships/image" Target="../media/image350.png"/><Relationship Id="rId62" Type="http://schemas.openxmlformats.org/officeDocument/2006/relationships/image" Target="../media/image358.png"/><Relationship Id="rId70" Type="http://schemas.openxmlformats.org/officeDocument/2006/relationships/image" Target="../media/image366.png"/><Relationship Id="rId75" Type="http://schemas.openxmlformats.org/officeDocument/2006/relationships/image" Target="../media/image371.png"/><Relationship Id="rId83" Type="http://schemas.openxmlformats.org/officeDocument/2006/relationships/image" Target="../media/image379.png"/><Relationship Id="rId88" Type="http://schemas.openxmlformats.org/officeDocument/2006/relationships/image" Target="../media/image384.png"/><Relationship Id="rId91" Type="http://schemas.openxmlformats.org/officeDocument/2006/relationships/image" Target="../media/image387.png"/><Relationship Id="rId1" Type="http://schemas.openxmlformats.org/officeDocument/2006/relationships/slideLayout" Target="../slideLayouts/slideLayout3.xml"/><Relationship Id="rId6" Type="http://schemas.openxmlformats.org/officeDocument/2006/relationships/image" Target="../media/image302.png"/><Relationship Id="rId15" Type="http://schemas.openxmlformats.org/officeDocument/2006/relationships/image" Target="../media/image311.png"/><Relationship Id="rId23" Type="http://schemas.openxmlformats.org/officeDocument/2006/relationships/image" Target="../media/image319.png"/><Relationship Id="rId28" Type="http://schemas.openxmlformats.org/officeDocument/2006/relationships/image" Target="../media/image324.png"/><Relationship Id="rId36" Type="http://schemas.openxmlformats.org/officeDocument/2006/relationships/image" Target="../media/image332.png"/><Relationship Id="rId49" Type="http://schemas.openxmlformats.org/officeDocument/2006/relationships/image" Target="../media/image345.png"/><Relationship Id="rId57" Type="http://schemas.openxmlformats.org/officeDocument/2006/relationships/image" Target="../media/image353.png"/><Relationship Id="rId10" Type="http://schemas.openxmlformats.org/officeDocument/2006/relationships/image" Target="../media/image306.png"/><Relationship Id="rId31" Type="http://schemas.openxmlformats.org/officeDocument/2006/relationships/image" Target="../media/image327.png"/><Relationship Id="rId44" Type="http://schemas.openxmlformats.org/officeDocument/2006/relationships/image" Target="../media/image340.png"/><Relationship Id="rId52" Type="http://schemas.openxmlformats.org/officeDocument/2006/relationships/image" Target="../media/image348.png"/><Relationship Id="rId60" Type="http://schemas.openxmlformats.org/officeDocument/2006/relationships/image" Target="../media/image356.png"/><Relationship Id="rId65" Type="http://schemas.openxmlformats.org/officeDocument/2006/relationships/image" Target="../media/image361.png"/><Relationship Id="rId73" Type="http://schemas.openxmlformats.org/officeDocument/2006/relationships/image" Target="../media/image369.png"/><Relationship Id="rId78" Type="http://schemas.openxmlformats.org/officeDocument/2006/relationships/image" Target="../media/image374.png"/><Relationship Id="rId81" Type="http://schemas.openxmlformats.org/officeDocument/2006/relationships/image" Target="../media/image377.png"/><Relationship Id="rId86" Type="http://schemas.openxmlformats.org/officeDocument/2006/relationships/image" Target="../media/image382.png"/><Relationship Id="rId4" Type="http://schemas.openxmlformats.org/officeDocument/2006/relationships/image" Target="../media/image300.png"/><Relationship Id="rId9" Type="http://schemas.openxmlformats.org/officeDocument/2006/relationships/image" Target="../media/image305.png"/><Relationship Id="rId13" Type="http://schemas.openxmlformats.org/officeDocument/2006/relationships/image" Target="../media/image309.png"/><Relationship Id="rId18" Type="http://schemas.openxmlformats.org/officeDocument/2006/relationships/image" Target="../media/image314.png"/><Relationship Id="rId39" Type="http://schemas.openxmlformats.org/officeDocument/2006/relationships/image" Target="../media/image335.png"/><Relationship Id="rId34" Type="http://schemas.openxmlformats.org/officeDocument/2006/relationships/image" Target="../media/image330.png"/><Relationship Id="rId50" Type="http://schemas.openxmlformats.org/officeDocument/2006/relationships/image" Target="../media/image346.png"/><Relationship Id="rId55" Type="http://schemas.openxmlformats.org/officeDocument/2006/relationships/image" Target="../media/image351.png"/><Relationship Id="rId76" Type="http://schemas.openxmlformats.org/officeDocument/2006/relationships/image" Target="../media/image372.png"/><Relationship Id="rId7" Type="http://schemas.openxmlformats.org/officeDocument/2006/relationships/image" Target="../media/image303.png"/><Relationship Id="rId71" Type="http://schemas.openxmlformats.org/officeDocument/2006/relationships/image" Target="../media/image367.png"/><Relationship Id="rId92" Type="http://schemas.openxmlformats.org/officeDocument/2006/relationships/image" Target="../media/image388.png"/><Relationship Id="rId2" Type="http://schemas.openxmlformats.org/officeDocument/2006/relationships/notesSlide" Target="../notesSlides/notesSlide14.xml"/><Relationship Id="rId29" Type="http://schemas.openxmlformats.org/officeDocument/2006/relationships/image" Target="../media/image325.png"/><Relationship Id="rId24" Type="http://schemas.openxmlformats.org/officeDocument/2006/relationships/image" Target="../media/image320.png"/><Relationship Id="rId40" Type="http://schemas.openxmlformats.org/officeDocument/2006/relationships/image" Target="../media/image336.png"/><Relationship Id="rId45" Type="http://schemas.openxmlformats.org/officeDocument/2006/relationships/image" Target="../media/image341.png"/><Relationship Id="rId66" Type="http://schemas.openxmlformats.org/officeDocument/2006/relationships/image" Target="../media/image362.png"/><Relationship Id="rId87" Type="http://schemas.openxmlformats.org/officeDocument/2006/relationships/image" Target="../media/image383.png"/><Relationship Id="rId61" Type="http://schemas.openxmlformats.org/officeDocument/2006/relationships/image" Target="../media/image357.png"/><Relationship Id="rId82" Type="http://schemas.openxmlformats.org/officeDocument/2006/relationships/image" Target="../media/image378.png"/><Relationship Id="rId19" Type="http://schemas.openxmlformats.org/officeDocument/2006/relationships/image" Target="../media/image315.png"/></Relationships>
</file>

<file path=ppt/slides/_rels/slide15.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8.png"/><Relationship Id="rId3" Type="http://schemas.openxmlformats.org/officeDocument/2006/relationships/image" Target="../media/image23.png"/><Relationship Id="rId7" Type="http://schemas.openxmlformats.org/officeDocument/2006/relationships/image" Target="../media/image392.png"/><Relationship Id="rId12" Type="http://schemas.openxmlformats.org/officeDocument/2006/relationships/image" Target="../media/image39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1.png"/><Relationship Id="rId11" Type="http://schemas.openxmlformats.org/officeDocument/2006/relationships/image" Target="../media/image396.png"/><Relationship Id="rId5" Type="http://schemas.openxmlformats.org/officeDocument/2006/relationships/image" Target="../media/image390.png"/><Relationship Id="rId15" Type="http://schemas.openxmlformats.org/officeDocument/2006/relationships/image" Target="../media/image400.png"/><Relationship Id="rId10" Type="http://schemas.openxmlformats.org/officeDocument/2006/relationships/image" Target="../media/image395.png"/><Relationship Id="rId4" Type="http://schemas.openxmlformats.org/officeDocument/2006/relationships/image" Target="../media/image389.png"/><Relationship Id="rId9" Type="http://schemas.openxmlformats.org/officeDocument/2006/relationships/image" Target="../media/image394.png"/><Relationship Id="rId14" Type="http://schemas.openxmlformats.org/officeDocument/2006/relationships/image" Target="../media/image399.png"/></Relationships>
</file>

<file path=ppt/slides/_rels/slide16.xml.rels><?xml version="1.0" encoding="UTF-8" standalone="yes"?>
<Relationships xmlns="http://schemas.openxmlformats.org/package/2006/relationships"><Relationship Id="rId13" Type="http://schemas.openxmlformats.org/officeDocument/2006/relationships/image" Target="../media/image391.png"/><Relationship Id="rId18" Type="http://schemas.openxmlformats.org/officeDocument/2006/relationships/image" Target="../media/image411.png"/><Relationship Id="rId26" Type="http://schemas.openxmlformats.org/officeDocument/2006/relationships/image" Target="../media/image419.png"/><Relationship Id="rId3" Type="http://schemas.openxmlformats.org/officeDocument/2006/relationships/image" Target="../media/image23.png"/><Relationship Id="rId21" Type="http://schemas.openxmlformats.org/officeDocument/2006/relationships/image" Target="../media/image414.png"/><Relationship Id="rId7" Type="http://schemas.openxmlformats.org/officeDocument/2006/relationships/image" Target="../media/image403.png"/><Relationship Id="rId12" Type="http://schemas.openxmlformats.org/officeDocument/2006/relationships/image" Target="../media/image407.png"/><Relationship Id="rId17" Type="http://schemas.openxmlformats.org/officeDocument/2006/relationships/image" Target="../media/image410.png"/><Relationship Id="rId25" Type="http://schemas.openxmlformats.org/officeDocument/2006/relationships/image" Target="../media/image418.png"/><Relationship Id="rId33" Type="http://schemas.openxmlformats.org/officeDocument/2006/relationships/image" Target="../media/image394.png"/><Relationship Id="rId2" Type="http://schemas.openxmlformats.org/officeDocument/2006/relationships/notesSlide" Target="../notesSlides/notesSlide16.xml"/><Relationship Id="rId16" Type="http://schemas.openxmlformats.org/officeDocument/2006/relationships/image" Target="../media/image409.png"/><Relationship Id="rId20" Type="http://schemas.openxmlformats.org/officeDocument/2006/relationships/image" Target="../media/image413.png"/><Relationship Id="rId29" Type="http://schemas.openxmlformats.org/officeDocument/2006/relationships/image" Target="../media/image421.png"/><Relationship Id="rId1" Type="http://schemas.openxmlformats.org/officeDocument/2006/relationships/slideLayout" Target="../slideLayouts/slideLayout3.xml"/><Relationship Id="rId6" Type="http://schemas.openxmlformats.org/officeDocument/2006/relationships/image" Target="../media/image402.png"/><Relationship Id="rId11" Type="http://schemas.openxmlformats.org/officeDocument/2006/relationships/image" Target="../media/image406.png"/><Relationship Id="rId24" Type="http://schemas.openxmlformats.org/officeDocument/2006/relationships/image" Target="../media/image417.png"/><Relationship Id="rId32" Type="http://schemas.openxmlformats.org/officeDocument/2006/relationships/image" Target="../media/image424.png"/><Relationship Id="rId5" Type="http://schemas.openxmlformats.org/officeDocument/2006/relationships/image" Target="../media/image389.png"/><Relationship Id="rId15" Type="http://schemas.openxmlformats.org/officeDocument/2006/relationships/image" Target="../media/image392.png"/><Relationship Id="rId23" Type="http://schemas.openxmlformats.org/officeDocument/2006/relationships/image" Target="../media/image416.png"/><Relationship Id="rId28" Type="http://schemas.openxmlformats.org/officeDocument/2006/relationships/image" Target="../media/image393.png"/><Relationship Id="rId10" Type="http://schemas.openxmlformats.org/officeDocument/2006/relationships/image" Target="../media/image405.png"/><Relationship Id="rId19" Type="http://schemas.openxmlformats.org/officeDocument/2006/relationships/image" Target="../media/image412.png"/><Relationship Id="rId31" Type="http://schemas.openxmlformats.org/officeDocument/2006/relationships/image" Target="../media/image423.png"/><Relationship Id="rId4" Type="http://schemas.openxmlformats.org/officeDocument/2006/relationships/image" Target="../media/image401.png"/><Relationship Id="rId9" Type="http://schemas.openxmlformats.org/officeDocument/2006/relationships/image" Target="../media/image390.png"/><Relationship Id="rId14" Type="http://schemas.openxmlformats.org/officeDocument/2006/relationships/image" Target="../media/image408.png"/><Relationship Id="rId22" Type="http://schemas.openxmlformats.org/officeDocument/2006/relationships/image" Target="../media/image415.png"/><Relationship Id="rId27" Type="http://schemas.openxmlformats.org/officeDocument/2006/relationships/image" Target="../media/image420.png"/><Relationship Id="rId30" Type="http://schemas.openxmlformats.org/officeDocument/2006/relationships/image" Target="../media/image422.png"/><Relationship Id="rId8" Type="http://schemas.openxmlformats.org/officeDocument/2006/relationships/image" Target="../media/image404.png"/></Relationships>
</file>

<file path=ppt/slides/_rels/slide17.xml.rels><?xml version="1.0" encoding="UTF-8" standalone="yes"?>
<Relationships xmlns="http://schemas.openxmlformats.org/package/2006/relationships"><Relationship Id="rId13" Type="http://schemas.openxmlformats.org/officeDocument/2006/relationships/image" Target="../media/image434.png"/><Relationship Id="rId18" Type="http://schemas.openxmlformats.org/officeDocument/2006/relationships/image" Target="../media/image439.png"/><Relationship Id="rId26" Type="http://schemas.openxmlformats.org/officeDocument/2006/relationships/image" Target="../media/image447.svg"/><Relationship Id="rId39" Type="http://schemas.openxmlformats.org/officeDocument/2006/relationships/image" Target="../media/image460.png"/><Relationship Id="rId21" Type="http://schemas.openxmlformats.org/officeDocument/2006/relationships/image" Target="../media/image442.png"/><Relationship Id="rId34" Type="http://schemas.openxmlformats.org/officeDocument/2006/relationships/image" Target="../media/image455.svg"/><Relationship Id="rId42" Type="http://schemas.openxmlformats.org/officeDocument/2006/relationships/image" Target="../media/image463.svg"/><Relationship Id="rId7" Type="http://schemas.openxmlformats.org/officeDocument/2006/relationships/image" Target="../media/image428.svg"/><Relationship Id="rId2" Type="http://schemas.openxmlformats.org/officeDocument/2006/relationships/notesSlide" Target="../notesSlides/notesSlide17.xml"/><Relationship Id="rId16" Type="http://schemas.openxmlformats.org/officeDocument/2006/relationships/image" Target="../media/image437.svg"/><Relationship Id="rId29" Type="http://schemas.openxmlformats.org/officeDocument/2006/relationships/image" Target="../media/image450.png"/><Relationship Id="rId1" Type="http://schemas.openxmlformats.org/officeDocument/2006/relationships/slideLayout" Target="../slideLayouts/slideLayout3.xml"/><Relationship Id="rId6" Type="http://schemas.openxmlformats.org/officeDocument/2006/relationships/image" Target="../media/image427.png"/><Relationship Id="rId11" Type="http://schemas.openxmlformats.org/officeDocument/2006/relationships/image" Target="../media/image432.png"/><Relationship Id="rId24" Type="http://schemas.openxmlformats.org/officeDocument/2006/relationships/image" Target="../media/image445.svg"/><Relationship Id="rId32" Type="http://schemas.openxmlformats.org/officeDocument/2006/relationships/image" Target="../media/image453.svg"/><Relationship Id="rId37" Type="http://schemas.openxmlformats.org/officeDocument/2006/relationships/image" Target="../media/image458.png"/><Relationship Id="rId40" Type="http://schemas.openxmlformats.org/officeDocument/2006/relationships/image" Target="../media/image461.svg"/><Relationship Id="rId45" Type="http://schemas.openxmlformats.org/officeDocument/2006/relationships/image" Target="../media/image466.png"/><Relationship Id="rId5" Type="http://schemas.openxmlformats.org/officeDocument/2006/relationships/image" Target="../media/image23.png"/><Relationship Id="rId15" Type="http://schemas.openxmlformats.org/officeDocument/2006/relationships/image" Target="../media/image436.png"/><Relationship Id="rId23" Type="http://schemas.openxmlformats.org/officeDocument/2006/relationships/image" Target="../media/image444.png"/><Relationship Id="rId28" Type="http://schemas.openxmlformats.org/officeDocument/2006/relationships/image" Target="../media/image449.svg"/><Relationship Id="rId36" Type="http://schemas.openxmlformats.org/officeDocument/2006/relationships/image" Target="../media/image457.svg"/><Relationship Id="rId10" Type="http://schemas.openxmlformats.org/officeDocument/2006/relationships/image" Target="../media/image431.png"/><Relationship Id="rId19" Type="http://schemas.openxmlformats.org/officeDocument/2006/relationships/image" Target="../media/image440.svg"/><Relationship Id="rId31" Type="http://schemas.openxmlformats.org/officeDocument/2006/relationships/image" Target="../media/image452.png"/><Relationship Id="rId44" Type="http://schemas.openxmlformats.org/officeDocument/2006/relationships/image" Target="../media/image465.png"/><Relationship Id="rId4" Type="http://schemas.openxmlformats.org/officeDocument/2006/relationships/image" Target="../media/image426.svg"/><Relationship Id="rId9" Type="http://schemas.openxmlformats.org/officeDocument/2006/relationships/image" Target="../media/image430.svg"/><Relationship Id="rId14" Type="http://schemas.openxmlformats.org/officeDocument/2006/relationships/image" Target="../media/image435.png"/><Relationship Id="rId22" Type="http://schemas.openxmlformats.org/officeDocument/2006/relationships/image" Target="../media/image443.svg"/><Relationship Id="rId27" Type="http://schemas.openxmlformats.org/officeDocument/2006/relationships/image" Target="../media/image448.png"/><Relationship Id="rId30" Type="http://schemas.openxmlformats.org/officeDocument/2006/relationships/image" Target="../media/image451.svg"/><Relationship Id="rId35" Type="http://schemas.openxmlformats.org/officeDocument/2006/relationships/image" Target="../media/image456.png"/><Relationship Id="rId43" Type="http://schemas.openxmlformats.org/officeDocument/2006/relationships/image" Target="../media/image464.png"/><Relationship Id="rId8" Type="http://schemas.openxmlformats.org/officeDocument/2006/relationships/image" Target="../media/image429.png"/><Relationship Id="rId3" Type="http://schemas.openxmlformats.org/officeDocument/2006/relationships/image" Target="../media/image425.png"/><Relationship Id="rId12" Type="http://schemas.openxmlformats.org/officeDocument/2006/relationships/image" Target="../media/image433.svg"/><Relationship Id="rId17" Type="http://schemas.openxmlformats.org/officeDocument/2006/relationships/image" Target="../media/image438.png"/><Relationship Id="rId25" Type="http://schemas.openxmlformats.org/officeDocument/2006/relationships/image" Target="../media/image446.png"/><Relationship Id="rId33" Type="http://schemas.openxmlformats.org/officeDocument/2006/relationships/image" Target="../media/image454.png"/><Relationship Id="rId38" Type="http://schemas.openxmlformats.org/officeDocument/2006/relationships/image" Target="../media/image459.svg"/><Relationship Id="rId20" Type="http://schemas.openxmlformats.org/officeDocument/2006/relationships/image" Target="../media/image441.png"/><Relationship Id="rId41" Type="http://schemas.openxmlformats.org/officeDocument/2006/relationships/image" Target="../media/image462.png"/></Relationships>
</file>

<file path=ppt/slides/_rels/slide18.xml.rels><?xml version="1.0" encoding="UTF-8" standalone="yes"?>
<Relationships xmlns="http://schemas.openxmlformats.org/package/2006/relationships"><Relationship Id="rId8" Type="http://schemas.openxmlformats.org/officeDocument/2006/relationships/image" Target="../media/image471.png"/><Relationship Id="rId13" Type="http://schemas.openxmlformats.org/officeDocument/2006/relationships/image" Target="../media/image476.png"/><Relationship Id="rId18" Type="http://schemas.openxmlformats.org/officeDocument/2006/relationships/image" Target="../media/image481.png"/><Relationship Id="rId26" Type="http://schemas.openxmlformats.org/officeDocument/2006/relationships/image" Target="../media/image489.png"/><Relationship Id="rId3" Type="http://schemas.openxmlformats.org/officeDocument/2006/relationships/image" Target="../media/image23.png"/><Relationship Id="rId21" Type="http://schemas.openxmlformats.org/officeDocument/2006/relationships/image" Target="../media/image484.png"/><Relationship Id="rId7" Type="http://schemas.openxmlformats.org/officeDocument/2006/relationships/image" Target="../media/image470.png"/><Relationship Id="rId12" Type="http://schemas.openxmlformats.org/officeDocument/2006/relationships/image" Target="../media/image475.png"/><Relationship Id="rId17" Type="http://schemas.openxmlformats.org/officeDocument/2006/relationships/image" Target="../media/image480.png"/><Relationship Id="rId25" Type="http://schemas.openxmlformats.org/officeDocument/2006/relationships/image" Target="../media/image488.png"/><Relationship Id="rId2" Type="http://schemas.openxmlformats.org/officeDocument/2006/relationships/notesSlide" Target="../notesSlides/notesSlide18.xml"/><Relationship Id="rId16" Type="http://schemas.openxmlformats.org/officeDocument/2006/relationships/image" Target="../media/image479.png"/><Relationship Id="rId20" Type="http://schemas.openxmlformats.org/officeDocument/2006/relationships/image" Target="../media/image483.png"/><Relationship Id="rId29" Type="http://schemas.openxmlformats.org/officeDocument/2006/relationships/image" Target="../media/image492.png"/><Relationship Id="rId1" Type="http://schemas.openxmlformats.org/officeDocument/2006/relationships/slideLayout" Target="../slideLayouts/slideLayout3.xml"/><Relationship Id="rId6" Type="http://schemas.openxmlformats.org/officeDocument/2006/relationships/image" Target="../media/image469.png"/><Relationship Id="rId11" Type="http://schemas.openxmlformats.org/officeDocument/2006/relationships/image" Target="../media/image474.png"/><Relationship Id="rId24" Type="http://schemas.openxmlformats.org/officeDocument/2006/relationships/image" Target="../media/image487.png"/><Relationship Id="rId5" Type="http://schemas.openxmlformats.org/officeDocument/2006/relationships/image" Target="../media/image468.png"/><Relationship Id="rId15" Type="http://schemas.openxmlformats.org/officeDocument/2006/relationships/image" Target="../media/image478.png"/><Relationship Id="rId23" Type="http://schemas.openxmlformats.org/officeDocument/2006/relationships/image" Target="../media/image486.png"/><Relationship Id="rId28" Type="http://schemas.openxmlformats.org/officeDocument/2006/relationships/image" Target="../media/image491.png"/><Relationship Id="rId10" Type="http://schemas.openxmlformats.org/officeDocument/2006/relationships/image" Target="../media/image473.png"/><Relationship Id="rId19" Type="http://schemas.openxmlformats.org/officeDocument/2006/relationships/image" Target="../media/image482.png"/><Relationship Id="rId4" Type="http://schemas.openxmlformats.org/officeDocument/2006/relationships/image" Target="../media/image467.png"/><Relationship Id="rId9" Type="http://schemas.openxmlformats.org/officeDocument/2006/relationships/image" Target="../media/image472.png"/><Relationship Id="rId14" Type="http://schemas.openxmlformats.org/officeDocument/2006/relationships/image" Target="../media/image477.png"/><Relationship Id="rId22" Type="http://schemas.openxmlformats.org/officeDocument/2006/relationships/image" Target="../media/image485.png"/><Relationship Id="rId27" Type="http://schemas.openxmlformats.org/officeDocument/2006/relationships/image" Target="../media/image490.png"/></Relationships>
</file>

<file path=ppt/slides/_rels/slide19.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3" Type="http://schemas.openxmlformats.org/officeDocument/2006/relationships/image" Target="../media/image504.png"/><Relationship Id="rId18" Type="http://schemas.openxmlformats.org/officeDocument/2006/relationships/image" Target="../media/image509.png"/><Relationship Id="rId26" Type="http://schemas.openxmlformats.org/officeDocument/2006/relationships/image" Target="../media/image517.png"/><Relationship Id="rId21" Type="http://schemas.openxmlformats.org/officeDocument/2006/relationships/image" Target="../media/image512.png"/><Relationship Id="rId34" Type="http://schemas.openxmlformats.org/officeDocument/2006/relationships/image" Target="../media/image525.png"/><Relationship Id="rId7" Type="http://schemas.openxmlformats.org/officeDocument/2006/relationships/image" Target="../media/image498.png"/><Relationship Id="rId12" Type="http://schemas.openxmlformats.org/officeDocument/2006/relationships/image" Target="../media/image503.png"/><Relationship Id="rId17" Type="http://schemas.openxmlformats.org/officeDocument/2006/relationships/image" Target="../media/image508.png"/><Relationship Id="rId25" Type="http://schemas.openxmlformats.org/officeDocument/2006/relationships/image" Target="../media/image516.png"/><Relationship Id="rId33" Type="http://schemas.openxmlformats.org/officeDocument/2006/relationships/image" Target="../media/image524.png"/><Relationship Id="rId38" Type="http://schemas.openxmlformats.org/officeDocument/2006/relationships/image" Target="../media/image529.png"/><Relationship Id="rId2" Type="http://schemas.openxmlformats.org/officeDocument/2006/relationships/notesSlide" Target="../notesSlides/notesSlide21.xml"/><Relationship Id="rId16" Type="http://schemas.openxmlformats.org/officeDocument/2006/relationships/image" Target="../media/image507.png"/><Relationship Id="rId20" Type="http://schemas.openxmlformats.org/officeDocument/2006/relationships/image" Target="../media/image511.png"/><Relationship Id="rId29" Type="http://schemas.openxmlformats.org/officeDocument/2006/relationships/image" Target="../media/image520.png"/><Relationship Id="rId1" Type="http://schemas.openxmlformats.org/officeDocument/2006/relationships/slideLayout" Target="../slideLayouts/slideLayout3.xml"/><Relationship Id="rId6" Type="http://schemas.openxmlformats.org/officeDocument/2006/relationships/image" Target="../media/image497.png"/><Relationship Id="rId11" Type="http://schemas.openxmlformats.org/officeDocument/2006/relationships/image" Target="../media/image502.png"/><Relationship Id="rId24" Type="http://schemas.openxmlformats.org/officeDocument/2006/relationships/image" Target="../media/image515.png"/><Relationship Id="rId32" Type="http://schemas.openxmlformats.org/officeDocument/2006/relationships/image" Target="../media/image523.png"/><Relationship Id="rId37" Type="http://schemas.openxmlformats.org/officeDocument/2006/relationships/image" Target="../media/image528.png"/><Relationship Id="rId5" Type="http://schemas.openxmlformats.org/officeDocument/2006/relationships/image" Target="../media/image496.png"/><Relationship Id="rId15" Type="http://schemas.openxmlformats.org/officeDocument/2006/relationships/image" Target="../media/image506.png"/><Relationship Id="rId23" Type="http://schemas.openxmlformats.org/officeDocument/2006/relationships/image" Target="../media/image514.png"/><Relationship Id="rId28" Type="http://schemas.openxmlformats.org/officeDocument/2006/relationships/image" Target="../media/image519.png"/><Relationship Id="rId36" Type="http://schemas.openxmlformats.org/officeDocument/2006/relationships/image" Target="../media/image527.png"/><Relationship Id="rId10" Type="http://schemas.openxmlformats.org/officeDocument/2006/relationships/image" Target="../media/image501.png"/><Relationship Id="rId19" Type="http://schemas.openxmlformats.org/officeDocument/2006/relationships/image" Target="../media/image510.png"/><Relationship Id="rId31" Type="http://schemas.openxmlformats.org/officeDocument/2006/relationships/image" Target="../media/image522.png"/><Relationship Id="rId4" Type="http://schemas.openxmlformats.org/officeDocument/2006/relationships/image" Target="../media/image495.png"/><Relationship Id="rId9" Type="http://schemas.openxmlformats.org/officeDocument/2006/relationships/image" Target="../media/image500.png"/><Relationship Id="rId14" Type="http://schemas.openxmlformats.org/officeDocument/2006/relationships/image" Target="../media/image505.png"/><Relationship Id="rId22" Type="http://schemas.openxmlformats.org/officeDocument/2006/relationships/image" Target="../media/image513.png"/><Relationship Id="rId27" Type="http://schemas.openxmlformats.org/officeDocument/2006/relationships/image" Target="../media/image518.png"/><Relationship Id="rId30" Type="http://schemas.openxmlformats.org/officeDocument/2006/relationships/image" Target="../media/image521.png"/><Relationship Id="rId35" Type="http://schemas.openxmlformats.org/officeDocument/2006/relationships/image" Target="../media/image526.png"/><Relationship Id="rId8" Type="http://schemas.openxmlformats.org/officeDocument/2006/relationships/image" Target="../media/image499.png"/><Relationship Id="rId3" Type="http://schemas.openxmlformats.org/officeDocument/2006/relationships/image" Target="../media/image494.png"/></Relationships>
</file>

<file path=ppt/slides/_rels/slide22.xml.rels><?xml version="1.0" encoding="UTF-8" standalone="yes"?>
<Relationships xmlns="http://schemas.openxmlformats.org/package/2006/relationships"><Relationship Id="rId26" Type="http://schemas.openxmlformats.org/officeDocument/2006/relationships/image" Target="../media/image552.png"/><Relationship Id="rId21" Type="http://schemas.openxmlformats.org/officeDocument/2006/relationships/image" Target="../media/image547.png"/><Relationship Id="rId42" Type="http://schemas.openxmlformats.org/officeDocument/2006/relationships/image" Target="../media/image568.png"/><Relationship Id="rId47" Type="http://schemas.openxmlformats.org/officeDocument/2006/relationships/image" Target="../media/image573.png"/><Relationship Id="rId63" Type="http://schemas.openxmlformats.org/officeDocument/2006/relationships/image" Target="../media/image589.png"/><Relationship Id="rId68" Type="http://schemas.openxmlformats.org/officeDocument/2006/relationships/image" Target="../media/image594.png"/><Relationship Id="rId84" Type="http://schemas.openxmlformats.org/officeDocument/2006/relationships/image" Target="../media/image610.png"/><Relationship Id="rId89" Type="http://schemas.openxmlformats.org/officeDocument/2006/relationships/image" Target="../media/image615.png"/><Relationship Id="rId16" Type="http://schemas.openxmlformats.org/officeDocument/2006/relationships/image" Target="../media/image542.png"/><Relationship Id="rId11" Type="http://schemas.openxmlformats.org/officeDocument/2006/relationships/image" Target="../media/image537.png"/><Relationship Id="rId32" Type="http://schemas.openxmlformats.org/officeDocument/2006/relationships/image" Target="../media/image558.png"/><Relationship Id="rId37" Type="http://schemas.openxmlformats.org/officeDocument/2006/relationships/image" Target="../media/image563.png"/><Relationship Id="rId53" Type="http://schemas.openxmlformats.org/officeDocument/2006/relationships/image" Target="../media/image579.png"/><Relationship Id="rId58" Type="http://schemas.openxmlformats.org/officeDocument/2006/relationships/image" Target="../media/image584.png"/><Relationship Id="rId74" Type="http://schemas.openxmlformats.org/officeDocument/2006/relationships/image" Target="../media/image600.png"/><Relationship Id="rId79" Type="http://schemas.openxmlformats.org/officeDocument/2006/relationships/image" Target="../media/image605.png"/><Relationship Id="rId102" Type="http://schemas.openxmlformats.org/officeDocument/2006/relationships/image" Target="../media/image628.png"/><Relationship Id="rId5" Type="http://schemas.openxmlformats.org/officeDocument/2006/relationships/image" Target="../media/image531.png"/><Relationship Id="rId90" Type="http://schemas.openxmlformats.org/officeDocument/2006/relationships/image" Target="../media/image616.png"/><Relationship Id="rId95" Type="http://schemas.openxmlformats.org/officeDocument/2006/relationships/image" Target="../media/image621.png"/><Relationship Id="rId22" Type="http://schemas.openxmlformats.org/officeDocument/2006/relationships/image" Target="../media/image548.png"/><Relationship Id="rId27" Type="http://schemas.openxmlformats.org/officeDocument/2006/relationships/image" Target="../media/image553.png"/><Relationship Id="rId43" Type="http://schemas.openxmlformats.org/officeDocument/2006/relationships/image" Target="../media/image569.png"/><Relationship Id="rId48" Type="http://schemas.openxmlformats.org/officeDocument/2006/relationships/image" Target="../media/image574.png"/><Relationship Id="rId64" Type="http://schemas.openxmlformats.org/officeDocument/2006/relationships/image" Target="../media/image590.png"/><Relationship Id="rId69" Type="http://schemas.openxmlformats.org/officeDocument/2006/relationships/image" Target="../media/image595.png"/><Relationship Id="rId80" Type="http://schemas.openxmlformats.org/officeDocument/2006/relationships/image" Target="../media/image606.png"/><Relationship Id="rId85" Type="http://schemas.openxmlformats.org/officeDocument/2006/relationships/image" Target="../media/image611.png"/><Relationship Id="rId12" Type="http://schemas.openxmlformats.org/officeDocument/2006/relationships/image" Target="../media/image538.png"/><Relationship Id="rId17" Type="http://schemas.openxmlformats.org/officeDocument/2006/relationships/image" Target="../media/image543.png"/><Relationship Id="rId33" Type="http://schemas.openxmlformats.org/officeDocument/2006/relationships/image" Target="../media/image559.png"/><Relationship Id="rId38" Type="http://schemas.openxmlformats.org/officeDocument/2006/relationships/image" Target="../media/image564.png"/><Relationship Id="rId59" Type="http://schemas.openxmlformats.org/officeDocument/2006/relationships/image" Target="../media/image585.png"/><Relationship Id="rId103" Type="http://schemas.openxmlformats.org/officeDocument/2006/relationships/image" Target="../media/image629.png"/><Relationship Id="rId20" Type="http://schemas.openxmlformats.org/officeDocument/2006/relationships/image" Target="../media/image546.png"/><Relationship Id="rId41" Type="http://schemas.openxmlformats.org/officeDocument/2006/relationships/image" Target="../media/image567.png"/><Relationship Id="rId54" Type="http://schemas.openxmlformats.org/officeDocument/2006/relationships/image" Target="../media/image580.png"/><Relationship Id="rId62" Type="http://schemas.openxmlformats.org/officeDocument/2006/relationships/image" Target="../media/image588.png"/><Relationship Id="rId70" Type="http://schemas.openxmlformats.org/officeDocument/2006/relationships/image" Target="../media/image596.png"/><Relationship Id="rId75" Type="http://schemas.openxmlformats.org/officeDocument/2006/relationships/image" Target="../media/image601.png"/><Relationship Id="rId83" Type="http://schemas.openxmlformats.org/officeDocument/2006/relationships/image" Target="../media/image609.png"/><Relationship Id="rId88" Type="http://schemas.openxmlformats.org/officeDocument/2006/relationships/image" Target="../media/image614.png"/><Relationship Id="rId91" Type="http://schemas.openxmlformats.org/officeDocument/2006/relationships/image" Target="../media/image617.png"/><Relationship Id="rId96" Type="http://schemas.openxmlformats.org/officeDocument/2006/relationships/image" Target="../media/image622.png"/><Relationship Id="rId1" Type="http://schemas.openxmlformats.org/officeDocument/2006/relationships/slideLayout" Target="../slideLayouts/slideLayout3.xml"/><Relationship Id="rId6" Type="http://schemas.openxmlformats.org/officeDocument/2006/relationships/image" Target="../media/image532.png"/><Relationship Id="rId15" Type="http://schemas.openxmlformats.org/officeDocument/2006/relationships/image" Target="../media/image541.png"/><Relationship Id="rId23" Type="http://schemas.openxmlformats.org/officeDocument/2006/relationships/image" Target="../media/image549.png"/><Relationship Id="rId28" Type="http://schemas.openxmlformats.org/officeDocument/2006/relationships/image" Target="../media/image554.png"/><Relationship Id="rId36" Type="http://schemas.openxmlformats.org/officeDocument/2006/relationships/image" Target="../media/image562.png"/><Relationship Id="rId49" Type="http://schemas.openxmlformats.org/officeDocument/2006/relationships/image" Target="../media/image575.png"/><Relationship Id="rId57" Type="http://schemas.openxmlformats.org/officeDocument/2006/relationships/image" Target="../media/image583.png"/><Relationship Id="rId10" Type="http://schemas.openxmlformats.org/officeDocument/2006/relationships/image" Target="../media/image536.png"/><Relationship Id="rId31" Type="http://schemas.openxmlformats.org/officeDocument/2006/relationships/image" Target="../media/image557.png"/><Relationship Id="rId44" Type="http://schemas.openxmlformats.org/officeDocument/2006/relationships/image" Target="../media/image570.png"/><Relationship Id="rId52" Type="http://schemas.openxmlformats.org/officeDocument/2006/relationships/image" Target="../media/image578.png"/><Relationship Id="rId60" Type="http://schemas.openxmlformats.org/officeDocument/2006/relationships/image" Target="../media/image586.png"/><Relationship Id="rId65" Type="http://schemas.openxmlformats.org/officeDocument/2006/relationships/image" Target="../media/image591.png"/><Relationship Id="rId73" Type="http://schemas.openxmlformats.org/officeDocument/2006/relationships/image" Target="../media/image599.png"/><Relationship Id="rId78" Type="http://schemas.openxmlformats.org/officeDocument/2006/relationships/image" Target="../media/image604.png"/><Relationship Id="rId81" Type="http://schemas.openxmlformats.org/officeDocument/2006/relationships/image" Target="../media/image607.png"/><Relationship Id="rId86" Type="http://schemas.openxmlformats.org/officeDocument/2006/relationships/image" Target="../media/image612.png"/><Relationship Id="rId94" Type="http://schemas.openxmlformats.org/officeDocument/2006/relationships/image" Target="../media/image620.png"/><Relationship Id="rId99" Type="http://schemas.openxmlformats.org/officeDocument/2006/relationships/image" Target="../media/image625.png"/><Relationship Id="rId101" Type="http://schemas.openxmlformats.org/officeDocument/2006/relationships/image" Target="../media/image627.png"/><Relationship Id="rId4" Type="http://schemas.openxmlformats.org/officeDocument/2006/relationships/image" Target="../media/image530.png"/><Relationship Id="rId9" Type="http://schemas.openxmlformats.org/officeDocument/2006/relationships/image" Target="../media/image535.png"/><Relationship Id="rId13" Type="http://schemas.openxmlformats.org/officeDocument/2006/relationships/image" Target="../media/image539.png"/><Relationship Id="rId18" Type="http://schemas.openxmlformats.org/officeDocument/2006/relationships/image" Target="../media/image544.png"/><Relationship Id="rId39" Type="http://schemas.openxmlformats.org/officeDocument/2006/relationships/image" Target="../media/image565.png"/><Relationship Id="rId34" Type="http://schemas.openxmlformats.org/officeDocument/2006/relationships/image" Target="../media/image560.png"/><Relationship Id="rId50" Type="http://schemas.openxmlformats.org/officeDocument/2006/relationships/image" Target="../media/image576.png"/><Relationship Id="rId55" Type="http://schemas.openxmlformats.org/officeDocument/2006/relationships/image" Target="../media/image581.png"/><Relationship Id="rId76" Type="http://schemas.openxmlformats.org/officeDocument/2006/relationships/image" Target="../media/image602.png"/><Relationship Id="rId97" Type="http://schemas.openxmlformats.org/officeDocument/2006/relationships/image" Target="../media/image623.png"/><Relationship Id="rId104" Type="http://schemas.openxmlformats.org/officeDocument/2006/relationships/image" Target="../media/image630.png"/><Relationship Id="rId7" Type="http://schemas.openxmlformats.org/officeDocument/2006/relationships/image" Target="../media/image533.png"/><Relationship Id="rId71" Type="http://schemas.openxmlformats.org/officeDocument/2006/relationships/image" Target="../media/image597.png"/><Relationship Id="rId92" Type="http://schemas.openxmlformats.org/officeDocument/2006/relationships/image" Target="../media/image618.png"/><Relationship Id="rId2" Type="http://schemas.openxmlformats.org/officeDocument/2006/relationships/notesSlide" Target="../notesSlides/notesSlide22.xml"/><Relationship Id="rId29" Type="http://schemas.openxmlformats.org/officeDocument/2006/relationships/image" Target="../media/image555.png"/><Relationship Id="rId24" Type="http://schemas.openxmlformats.org/officeDocument/2006/relationships/image" Target="../media/image550.png"/><Relationship Id="rId40" Type="http://schemas.openxmlformats.org/officeDocument/2006/relationships/image" Target="../media/image566.png"/><Relationship Id="rId45" Type="http://schemas.openxmlformats.org/officeDocument/2006/relationships/image" Target="../media/image571.png"/><Relationship Id="rId66" Type="http://schemas.openxmlformats.org/officeDocument/2006/relationships/image" Target="../media/image592.png"/><Relationship Id="rId87" Type="http://schemas.openxmlformats.org/officeDocument/2006/relationships/image" Target="../media/image613.png"/><Relationship Id="rId61" Type="http://schemas.openxmlformats.org/officeDocument/2006/relationships/image" Target="../media/image587.png"/><Relationship Id="rId82" Type="http://schemas.openxmlformats.org/officeDocument/2006/relationships/image" Target="../media/image608.png"/><Relationship Id="rId19" Type="http://schemas.openxmlformats.org/officeDocument/2006/relationships/image" Target="../media/image545.png"/><Relationship Id="rId14" Type="http://schemas.openxmlformats.org/officeDocument/2006/relationships/image" Target="../media/image540.png"/><Relationship Id="rId30" Type="http://schemas.openxmlformats.org/officeDocument/2006/relationships/image" Target="../media/image556.png"/><Relationship Id="rId35" Type="http://schemas.openxmlformats.org/officeDocument/2006/relationships/image" Target="../media/image561.png"/><Relationship Id="rId56" Type="http://schemas.openxmlformats.org/officeDocument/2006/relationships/image" Target="../media/image582.png"/><Relationship Id="rId77" Type="http://schemas.openxmlformats.org/officeDocument/2006/relationships/image" Target="../media/image603.png"/><Relationship Id="rId100" Type="http://schemas.openxmlformats.org/officeDocument/2006/relationships/image" Target="../media/image626.png"/><Relationship Id="rId105" Type="http://schemas.openxmlformats.org/officeDocument/2006/relationships/image" Target="../media/image631.png"/><Relationship Id="rId8" Type="http://schemas.openxmlformats.org/officeDocument/2006/relationships/image" Target="../media/image534.png"/><Relationship Id="rId51" Type="http://schemas.openxmlformats.org/officeDocument/2006/relationships/image" Target="../media/image577.png"/><Relationship Id="rId72" Type="http://schemas.openxmlformats.org/officeDocument/2006/relationships/image" Target="../media/image598.png"/><Relationship Id="rId93" Type="http://schemas.openxmlformats.org/officeDocument/2006/relationships/image" Target="../media/image619.png"/><Relationship Id="rId98" Type="http://schemas.openxmlformats.org/officeDocument/2006/relationships/image" Target="../media/image624.png"/><Relationship Id="rId3" Type="http://schemas.openxmlformats.org/officeDocument/2006/relationships/image" Target="../media/image494.png"/><Relationship Id="rId25" Type="http://schemas.openxmlformats.org/officeDocument/2006/relationships/image" Target="../media/image551.png"/><Relationship Id="rId46" Type="http://schemas.openxmlformats.org/officeDocument/2006/relationships/image" Target="../media/image572.png"/><Relationship Id="rId67" Type="http://schemas.openxmlformats.org/officeDocument/2006/relationships/image" Target="../media/image593.png"/></Relationships>
</file>

<file path=ppt/slides/_rels/slide23.xml.rels><?xml version="1.0" encoding="UTF-8" standalone="yes"?>
<Relationships xmlns="http://schemas.openxmlformats.org/package/2006/relationships"><Relationship Id="rId26" Type="http://schemas.openxmlformats.org/officeDocument/2006/relationships/image" Target="../media/image654.png"/><Relationship Id="rId21" Type="http://schemas.openxmlformats.org/officeDocument/2006/relationships/image" Target="../media/image649.png"/><Relationship Id="rId42" Type="http://schemas.openxmlformats.org/officeDocument/2006/relationships/image" Target="../media/image670.png"/><Relationship Id="rId47" Type="http://schemas.openxmlformats.org/officeDocument/2006/relationships/image" Target="../media/image675.png"/><Relationship Id="rId63" Type="http://schemas.openxmlformats.org/officeDocument/2006/relationships/image" Target="../media/image691.png"/><Relationship Id="rId68" Type="http://schemas.openxmlformats.org/officeDocument/2006/relationships/image" Target="../media/image696.png"/><Relationship Id="rId7" Type="http://schemas.openxmlformats.org/officeDocument/2006/relationships/image" Target="../media/image635.png"/><Relationship Id="rId71" Type="http://schemas.openxmlformats.org/officeDocument/2006/relationships/image" Target="../media/image699.png"/><Relationship Id="rId2" Type="http://schemas.openxmlformats.org/officeDocument/2006/relationships/notesSlide" Target="../notesSlides/notesSlide23.xml"/><Relationship Id="rId16" Type="http://schemas.openxmlformats.org/officeDocument/2006/relationships/image" Target="../media/image644.png"/><Relationship Id="rId29" Type="http://schemas.openxmlformats.org/officeDocument/2006/relationships/image" Target="../media/image657.png"/><Relationship Id="rId11" Type="http://schemas.openxmlformats.org/officeDocument/2006/relationships/image" Target="../media/image639.png"/><Relationship Id="rId24" Type="http://schemas.openxmlformats.org/officeDocument/2006/relationships/image" Target="../media/image652.png"/><Relationship Id="rId32" Type="http://schemas.openxmlformats.org/officeDocument/2006/relationships/image" Target="../media/image660.png"/><Relationship Id="rId37" Type="http://schemas.openxmlformats.org/officeDocument/2006/relationships/image" Target="../media/image665.png"/><Relationship Id="rId40" Type="http://schemas.openxmlformats.org/officeDocument/2006/relationships/image" Target="../media/image668.png"/><Relationship Id="rId45" Type="http://schemas.openxmlformats.org/officeDocument/2006/relationships/image" Target="../media/image673.png"/><Relationship Id="rId53" Type="http://schemas.openxmlformats.org/officeDocument/2006/relationships/image" Target="../media/image681.png"/><Relationship Id="rId58" Type="http://schemas.openxmlformats.org/officeDocument/2006/relationships/image" Target="../media/image686.png"/><Relationship Id="rId66" Type="http://schemas.openxmlformats.org/officeDocument/2006/relationships/image" Target="../media/image694.png"/><Relationship Id="rId5" Type="http://schemas.openxmlformats.org/officeDocument/2006/relationships/image" Target="../media/image633.png"/><Relationship Id="rId61" Type="http://schemas.openxmlformats.org/officeDocument/2006/relationships/image" Target="../media/image689.png"/><Relationship Id="rId19" Type="http://schemas.openxmlformats.org/officeDocument/2006/relationships/image" Target="../media/image647.png"/><Relationship Id="rId14" Type="http://schemas.openxmlformats.org/officeDocument/2006/relationships/image" Target="../media/image642.png"/><Relationship Id="rId22" Type="http://schemas.openxmlformats.org/officeDocument/2006/relationships/image" Target="../media/image650.png"/><Relationship Id="rId27" Type="http://schemas.openxmlformats.org/officeDocument/2006/relationships/image" Target="../media/image655.png"/><Relationship Id="rId30" Type="http://schemas.openxmlformats.org/officeDocument/2006/relationships/image" Target="../media/image658.png"/><Relationship Id="rId35" Type="http://schemas.openxmlformats.org/officeDocument/2006/relationships/image" Target="../media/image663.png"/><Relationship Id="rId43" Type="http://schemas.openxmlformats.org/officeDocument/2006/relationships/image" Target="../media/image671.png"/><Relationship Id="rId48" Type="http://schemas.openxmlformats.org/officeDocument/2006/relationships/image" Target="../media/image676.png"/><Relationship Id="rId56" Type="http://schemas.openxmlformats.org/officeDocument/2006/relationships/image" Target="../media/image684.png"/><Relationship Id="rId64" Type="http://schemas.openxmlformats.org/officeDocument/2006/relationships/image" Target="../media/image692.png"/><Relationship Id="rId69" Type="http://schemas.openxmlformats.org/officeDocument/2006/relationships/image" Target="../media/image697.png"/><Relationship Id="rId8" Type="http://schemas.openxmlformats.org/officeDocument/2006/relationships/image" Target="../media/image636.png"/><Relationship Id="rId51" Type="http://schemas.openxmlformats.org/officeDocument/2006/relationships/image" Target="../media/image679.png"/><Relationship Id="rId3" Type="http://schemas.openxmlformats.org/officeDocument/2006/relationships/image" Target="../media/image494.png"/><Relationship Id="rId12" Type="http://schemas.openxmlformats.org/officeDocument/2006/relationships/image" Target="../media/image640.png"/><Relationship Id="rId17" Type="http://schemas.openxmlformats.org/officeDocument/2006/relationships/image" Target="../media/image645.png"/><Relationship Id="rId25" Type="http://schemas.openxmlformats.org/officeDocument/2006/relationships/image" Target="../media/image653.png"/><Relationship Id="rId33" Type="http://schemas.openxmlformats.org/officeDocument/2006/relationships/image" Target="../media/image661.png"/><Relationship Id="rId38" Type="http://schemas.openxmlformats.org/officeDocument/2006/relationships/image" Target="../media/image666.png"/><Relationship Id="rId46" Type="http://schemas.openxmlformats.org/officeDocument/2006/relationships/image" Target="../media/image674.png"/><Relationship Id="rId59" Type="http://schemas.openxmlformats.org/officeDocument/2006/relationships/image" Target="../media/image687.png"/><Relationship Id="rId67" Type="http://schemas.openxmlformats.org/officeDocument/2006/relationships/image" Target="../media/image695.png"/><Relationship Id="rId20" Type="http://schemas.openxmlformats.org/officeDocument/2006/relationships/image" Target="../media/image648.png"/><Relationship Id="rId41" Type="http://schemas.openxmlformats.org/officeDocument/2006/relationships/image" Target="../media/image669.png"/><Relationship Id="rId54" Type="http://schemas.openxmlformats.org/officeDocument/2006/relationships/image" Target="../media/image682.png"/><Relationship Id="rId62" Type="http://schemas.openxmlformats.org/officeDocument/2006/relationships/image" Target="../media/image690.png"/><Relationship Id="rId70" Type="http://schemas.openxmlformats.org/officeDocument/2006/relationships/image" Target="../media/image698.png"/><Relationship Id="rId1" Type="http://schemas.openxmlformats.org/officeDocument/2006/relationships/slideLayout" Target="../slideLayouts/slideLayout3.xml"/><Relationship Id="rId6" Type="http://schemas.openxmlformats.org/officeDocument/2006/relationships/image" Target="../media/image634.png"/><Relationship Id="rId15" Type="http://schemas.openxmlformats.org/officeDocument/2006/relationships/image" Target="../media/image643.png"/><Relationship Id="rId23" Type="http://schemas.openxmlformats.org/officeDocument/2006/relationships/image" Target="../media/image651.png"/><Relationship Id="rId28" Type="http://schemas.openxmlformats.org/officeDocument/2006/relationships/image" Target="../media/image656.png"/><Relationship Id="rId36" Type="http://schemas.openxmlformats.org/officeDocument/2006/relationships/image" Target="../media/image664.png"/><Relationship Id="rId49" Type="http://schemas.openxmlformats.org/officeDocument/2006/relationships/image" Target="../media/image677.png"/><Relationship Id="rId57" Type="http://schemas.openxmlformats.org/officeDocument/2006/relationships/image" Target="../media/image685.png"/><Relationship Id="rId10" Type="http://schemas.openxmlformats.org/officeDocument/2006/relationships/image" Target="../media/image638.png"/><Relationship Id="rId31" Type="http://schemas.openxmlformats.org/officeDocument/2006/relationships/image" Target="../media/image659.png"/><Relationship Id="rId44" Type="http://schemas.openxmlformats.org/officeDocument/2006/relationships/image" Target="../media/image672.png"/><Relationship Id="rId52" Type="http://schemas.openxmlformats.org/officeDocument/2006/relationships/image" Target="../media/image680.png"/><Relationship Id="rId60" Type="http://schemas.openxmlformats.org/officeDocument/2006/relationships/image" Target="../media/image688.png"/><Relationship Id="rId65" Type="http://schemas.openxmlformats.org/officeDocument/2006/relationships/image" Target="../media/image693.png"/><Relationship Id="rId4" Type="http://schemas.openxmlformats.org/officeDocument/2006/relationships/image" Target="../media/image632.png"/><Relationship Id="rId9" Type="http://schemas.openxmlformats.org/officeDocument/2006/relationships/image" Target="../media/image637.png"/><Relationship Id="rId13" Type="http://schemas.openxmlformats.org/officeDocument/2006/relationships/image" Target="../media/image641.png"/><Relationship Id="rId18" Type="http://schemas.openxmlformats.org/officeDocument/2006/relationships/image" Target="../media/image646.png"/><Relationship Id="rId39" Type="http://schemas.openxmlformats.org/officeDocument/2006/relationships/image" Target="../media/image667.png"/><Relationship Id="rId34" Type="http://schemas.openxmlformats.org/officeDocument/2006/relationships/image" Target="../media/image662.png"/><Relationship Id="rId50" Type="http://schemas.openxmlformats.org/officeDocument/2006/relationships/image" Target="../media/image678.png"/><Relationship Id="rId55" Type="http://schemas.openxmlformats.org/officeDocument/2006/relationships/image" Target="../media/image683.png"/></Relationships>
</file>

<file path=ppt/slides/_rels/slide24.xml.rels><?xml version="1.0" encoding="UTF-8" standalone="yes"?>
<Relationships xmlns="http://schemas.openxmlformats.org/package/2006/relationships"><Relationship Id="rId26" Type="http://schemas.openxmlformats.org/officeDocument/2006/relationships/image" Target="../media/image722.png"/><Relationship Id="rId21" Type="http://schemas.openxmlformats.org/officeDocument/2006/relationships/image" Target="../media/image717.png"/><Relationship Id="rId42" Type="http://schemas.openxmlformats.org/officeDocument/2006/relationships/image" Target="../media/image738.png"/><Relationship Id="rId47" Type="http://schemas.openxmlformats.org/officeDocument/2006/relationships/image" Target="../media/image743.png"/><Relationship Id="rId63" Type="http://schemas.openxmlformats.org/officeDocument/2006/relationships/image" Target="../media/image759.png"/><Relationship Id="rId68" Type="http://schemas.openxmlformats.org/officeDocument/2006/relationships/image" Target="../media/image764.png"/><Relationship Id="rId84" Type="http://schemas.openxmlformats.org/officeDocument/2006/relationships/image" Target="../media/image780.png"/><Relationship Id="rId16" Type="http://schemas.openxmlformats.org/officeDocument/2006/relationships/image" Target="../media/image712.png"/><Relationship Id="rId11" Type="http://schemas.openxmlformats.org/officeDocument/2006/relationships/image" Target="../media/image707.png"/><Relationship Id="rId32" Type="http://schemas.openxmlformats.org/officeDocument/2006/relationships/image" Target="../media/image728.png"/><Relationship Id="rId37" Type="http://schemas.openxmlformats.org/officeDocument/2006/relationships/image" Target="../media/image733.png"/><Relationship Id="rId53" Type="http://schemas.openxmlformats.org/officeDocument/2006/relationships/image" Target="../media/image749.png"/><Relationship Id="rId58" Type="http://schemas.openxmlformats.org/officeDocument/2006/relationships/image" Target="../media/image754.png"/><Relationship Id="rId74" Type="http://schemas.openxmlformats.org/officeDocument/2006/relationships/image" Target="../media/image770.png"/><Relationship Id="rId79" Type="http://schemas.openxmlformats.org/officeDocument/2006/relationships/image" Target="../media/image775.png"/><Relationship Id="rId5" Type="http://schemas.openxmlformats.org/officeDocument/2006/relationships/image" Target="../media/image701.png"/><Relationship Id="rId19" Type="http://schemas.openxmlformats.org/officeDocument/2006/relationships/image" Target="../media/image715.png"/><Relationship Id="rId14" Type="http://schemas.openxmlformats.org/officeDocument/2006/relationships/image" Target="../media/image710.png"/><Relationship Id="rId22" Type="http://schemas.openxmlformats.org/officeDocument/2006/relationships/image" Target="../media/image718.png"/><Relationship Id="rId27" Type="http://schemas.openxmlformats.org/officeDocument/2006/relationships/image" Target="../media/image723.png"/><Relationship Id="rId30" Type="http://schemas.openxmlformats.org/officeDocument/2006/relationships/image" Target="../media/image726.png"/><Relationship Id="rId35" Type="http://schemas.openxmlformats.org/officeDocument/2006/relationships/image" Target="../media/image731.png"/><Relationship Id="rId43" Type="http://schemas.openxmlformats.org/officeDocument/2006/relationships/image" Target="../media/image739.png"/><Relationship Id="rId48" Type="http://schemas.openxmlformats.org/officeDocument/2006/relationships/image" Target="../media/image744.png"/><Relationship Id="rId56" Type="http://schemas.openxmlformats.org/officeDocument/2006/relationships/image" Target="../media/image752.png"/><Relationship Id="rId64" Type="http://schemas.openxmlformats.org/officeDocument/2006/relationships/image" Target="../media/image760.png"/><Relationship Id="rId69" Type="http://schemas.openxmlformats.org/officeDocument/2006/relationships/image" Target="../media/image765.png"/><Relationship Id="rId77" Type="http://schemas.openxmlformats.org/officeDocument/2006/relationships/image" Target="../media/image773.png"/><Relationship Id="rId8" Type="http://schemas.openxmlformats.org/officeDocument/2006/relationships/image" Target="../media/image704.png"/><Relationship Id="rId51" Type="http://schemas.openxmlformats.org/officeDocument/2006/relationships/image" Target="../media/image747.png"/><Relationship Id="rId72" Type="http://schemas.openxmlformats.org/officeDocument/2006/relationships/image" Target="../media/image768.png"/><Relationship Id="rId80" Type="http://schemas.openxmlformats.org/officeDocument/2006/relationships/image" Target="../media/image776.png"/><Relationship Id="rId85" Type="http://schemas.openxmlformats.org/officeDocument/2006/relationships/image" Target="../media/image781.png"/><Relationship Id="rId3" Type="http://schemas.openxmlformats.org/officeDocument/2006/relationships/image" Target="../media/image494.png"/><Relationship Id="rId12" Type="http://schemas.openxmlformats.org/officeDocument/2006/relationships/image" Target="../media/image708.png"/><Relationship Id="rId17" Type="http://schemas.openxmlformats.org/officeDocument/2006/relationships/image" Target="../media/image713.png"/><Relationship Id="rId25" Type="http://schemas.openxmlformats.org/officeDocument/2006/relationships/image" Target="../media/image721.png"/><Relationship Id="rId33" Type="http://schemas.openxmlformats.org/officeDocument/2006/relationships/image" Target="../media/image729.png"/><Relationship Id="rId38" Type="http://schemas.openxmlformats.org/officeDocument/2006/relationships/image" Target="../media/image734.png"/><Relationship Id="rId46" Type="http://schemas.openxmlformats.org/officeDocument/2006/relationships/image" Target="../media/image742.png"/><Relationship Id="rId59" Type="http://schemas.openxmlformats.org/officeDocument/2006/relationships/image" Target="../media/image755.png"/><Relationship Id="rId67" Type="http://schemas.openxmlformats.org/officeDocument/2006/relationships/image" Target="../media/image763.png"/><Relationship Id="rId20" Type="http://schemas.openxmlformats.org/officeDocument/2006/relationships/image" Target="../media/image716.png"/><Relationship Id="rId41" Type="http://schemas.openxmlformats.org/officeDocument/2006/relationships/image" Target="../media/image737.png"/><Relationship Id="rId54" Type="http://schemas.openxmlformats.org/officeDocument/2006/relationships/image" Target="../media/image750.png"/><Relationship Id="rId62" Type="http://schemas.openxmlformats.org/officeDocument/2006/relationships/image" Target="../media/image758.png"/><Relationship Id="rId70" Type="http://schemas.openxmlformats.org/officeDocument/2006/relationships/image" Target="../media/image766.png"/><Relationship Id="rId75" Type="http://schemas.openxmlformats.org/officeDocument/2006/relationships/image" Target="../media/image771.png"/><Relationship Id="rId83" Type="http://schemas.openxmlformats.org/officeDocument/2006/relationships/image" Target="../media/image779.png"/><Relationship Id="rId88" Type="http://schemas.openxmlformats.org/officeDocument/2006/relationships/image" Target="../media/image784.png"/><Relationship Id="rId1" Type="http://schemas.openxmlformats.org/officeDocument/2006/relationships/slideLayout" Target="../slideLayouts/slideLayout3.xml"/><Relationship Id="rId6" Type="http://schemas.openxmlformats.org/officeDocument/2006/relationships/image" Target="../media/image702.png"/><Relationship Id="rId15" Type="http://schemas.openxmlformats.org/officeDocument/2006/relationships/image" Target="../media/image711.png"/><Relationship Id="rId23" Type="http://schemas.openxmlformats.org/officeDocument/2006/relationships/image" Target="../media/image719.png"/><Relationship Id="rId28" Type="http://schemas.openxmlformats.org/officeDocument/2006/relationships/image" Target="../media/image724.png"/><Relationship Id="rId36" Type="http://schemas.openxmlformats.org/officeDocument/2006/relationships/image" Target="../media/image732.png"/><Relationship Id="rId49" Type="http://schemas.openxmlformats.org/officeDocument/2006/relationships/image" Target="../media/image745.png"/><Relationship Id="rId57" Type="http://schemas.openxmlformats.org/officeDocument/2006/relationships/image" Target="../media/image753.png"/><Relationship Id="rId10" Type="http://schemas.openxmlformats.org/officeDocument/2006/relationships/image" Target="../media/image706.png"/><Relationship Id="rId31" Type="http://schemas.openxmlformats.org/officeDocument/2006/relationships/image" Target="../media/image727.png"/><Relationship Id="rId44" Type="http://schemas.openxmlformats.org/officeDocument/2006/relationships/image" Target="../media/image740.png"/><Relationship Id="rId52" Type="http://schemas.openxmlformats.org/officeDocument/2006/relationships/image" Target="../media/image748.png"/><Relationship Id="rId60" Type="http://schemas.openxmlformats.org/officeDocument/2006/relationships/image" Target="../media/image756.png"/><Relationship Id="rId65" Type="http://schemas.openxmlformats.org/officeDocument/2006/relationships/image" Target="../media/image761.png"/><Relationship Id="rId73" Type="http://schemas.openxmlformats.org/officeDocument/2006/relationships/image" Target="../media/image769.png"/><Relationship Id="rId78" Type="http://schemas.openxmlformats.org/officeDocument/2006/relationships/image" Target="../media/image774.png"/><Relationship Id="rId81" Type="http://schemas.openxmlformats.org/officeDocument/2006/relationships/image" Target="../media/image777.png"/><Relationship Id="rId86" Type="http://schemas.openxmlformats.org/officeDocument/2006/relationships/image" Target="../media/image782.png"/><Relationship Id="rId4" Type="http://schemas.openxmlformats.org/officeDocument/2006/relationships/image" Target="../media/image700.png"/><Relationship Id="rId9" Type="http://schemas.openxmlformats.org/officeDocument/2006/relationships/image" Target="../media/image705.png"/><Relationship Id="rId13" Type="http://schemas.openxmlformats.org/officeDocument/2006/relationships/image" Target="../media/image709.png"/><Relationship Id="rId18" Type="http://schemas.openxmlformats.org/officeDocument/2006/relationships/image" Target="../media/image714.png"/><Relationship Id="rId39" Type="http://schemas.openxmlformats.org/officeDocument/2006/relationships/image" Target="../media/image735.png"/><Relationship Id="rId34" Type="http://schemas.openxmlformats.org/officeDocument/2006/relationships/image" Target="../media/image730.png"/><Relationship Id="rId50" Type="http://schemas.openxmlformats.org/officeDocument/2006/relationships/image" Target="../media/image746.png"/><Relationship Id="rId55" Type="http://schemas.openxmlformats.org/officeDocument/2006/relationships/image" Target="../media/image751.png"/><Relationship Id="rId76" Type="http://schemas.openxmlformats.org/officeDocument/2006/relationships/image" Target="../media/image772.png"/><Relationship Id="rId7" Type="http://schemas.openxmlformats.org/officeDocument/2006/relationships/image" Target="../media/image703.png"/><Relationship Id="rId71" Type="http://schemas.openxmlformats.org/officeDocument/2006/relationships/image" Target="../media/image767.png"/><Relationship Id="rId2" Type="http://schemas.openxmlformats.org/officeDocument/2006/relationships/notesSlide" Target="../notesSlides/notesSlide24.xml"/><Relationship Id="rId29" Type="http://schemas.openxmlformats.org/officeDocument/2006/relationships/image" Target="../media/image725.png"/><Relationship Id="rId24" Type="http://schemas.openxmlformats.org/officeDocument/2006/relationships/image" Target="../media/image720.png"/><Relationship Id="rId40" Type="http://schemas.openxmlformats.org/officeDocument/2006/relationships/image" Target="../media/image736.png"/><Relationship Id="rId45" Type="http://schemas.openxmlformats.org/officeDocument/2006/relationships/image" Target="../media/image741.png"/><Relationship Id="rId66" Type="http://schemas.openxmlformats.org/officeDocument/2006/relationships/image" Target="../media/image762.png"/><Relationship Id="rId87" Type="http://schemas.openxmlformats.org/officeDocument/2006/relationships/image" Target="../media/image783.png"/><Relationship Id="rId61" Type="http://schemas.openxmlformats.org/officeDocument/2006/relationships/image" Target="../media/image757.png"/><Relationship Id="rId82" Type="http://schemas.openxmlformats.org/officeDocument/2006/relationships/image" Target="../media/image778.png"/></Relationships>
</file>

<file path=ppt/slides/_rels/slide25.xml.rels><?xml version="1.0" encoding="UTF-8" standalone="yes"?>
<Relationships xmlns="http://schemas.openxmlformats.org/package/2006/relationships"><Relationship Id="rId8" Type="http://schemas.openxmlformats.org/officeDocument/2006/relationships/image" Target="../media/image789.png"/><Relationship Id="rId13" Type="http://schemas.openxmlformats.org/officeDocument/2006/relationships/image" Target="../media/image794.png"/><Relationship Id="rId3" Type="http://schemas.openxmlformats.org/officeDocument/2006/relationships/image" Target="../media/image494.png"/><Relationship Id="rId7" Type="http://schemas.openxmlformats.org/officeDocument/2006/relationships/image" Target="../media/image788.png"/><Relationship Id="rId12" Type="http://schemas.openxmlformats.org/officeDocument/2006/relationships/image" Target="../media/image79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87.png"/><Relationship Id="rId11" Type="http://schemas.openxmlformats.org/officeDocument/2006/relationships/image" Target="../media/image792.png"/><Relationship Id="rId5" Type="http://schemas.openxmlformats.org/officeDocument/2006/relationships/image" Target="../media/image786.png"/><Relationship Id="rId15" Type="http://schemas.openxmlformats.org/officeDocument/2006/relationships/image" Target="../media/image796.png"/><Relationship Id="rId10" Type="http://schemas.openxmlformats.org/officeDocument/2006/relationships/image" Target="../media/image791.png"/><Relationship Id="rId4" Type="http://schemas.openxmlformats.org/officeDocument/2006/relationships/image" Target="../media/image785.png"/><Relationship Id="rId9" Type="http://schemas.openxmlformats.org/officeDocument/2006/relationships/image" Target="../media/image790.png"/><Relationship Id="rId14" Type="http://schemas.openxmlformats.org/officeDocument/2006/relationships/image" Target="../media/image795.png"/></Relationships>
</file>

<file path=ppt/slides/_rels/slide26.xml.rels><?xml version="1.0" encoding="UTF-8" standalone="yes"?>
<Relationships xmlns="http://schemas.openxmlformats.org/package/2006/relationships"><Relationship Id="rId13" Type="http://schemas.openxmlformats.org/officeDocument/2006/relationships/image" Target="../media/image806.png"/><Relationship Id="rId18" Type="http://schemas.openxmlformats.org/officeDocument/2006/relationships/image" Target="../media/image811.png"/><Relationship Id="rId26" Type="http://schemas.openxmlformats.org/officeDocument/2006/relationships/image" Target="../media/image819.png"/><Relationship Id="rId39" Type="http://schemas.openxmlformats.org/officeDocument/2006/relationships/image" Target="../media/image832.png"/><Relationship Id="rId21" Type="http://schemas.openxmlformats.org/officeDocument/2006/relationships/image" Target="../media/image814.png"/><Relationship Id="rId34" Type="http://schemas.openxmlformats.org/officeDocument/2006/relationships/image" Target="../media/image827.png"/><Relationship Id="rId42" Type="http://schemas.openxmlformats.org/officeDocument/2006/relationships/image" Target="../media/image835.png"/><Relationship Id="rId7" Type="http://schemas.openxmlformats.org/officeDocument/2006/relationships/image" Target="../media/image800.png"/><Relationship Id="rId2" Type="http://schemas.openxmlformats.org/officeDocument/2006/relationships/notesSlide" Target="../notesSlides/notesSlide26.xml"/><Relationship Id="rId16" Type="http://schemas.openxmlformats.org/officeDocument/2006/relationships/image" Target="../media/image809.png"/><Relationship Id="rId29" Type="http://schemas.openxmlformats.org/officeDocument/2006/relationships/image" Target="../media/image822.png"/><Relationship Id="rId1" Type="http://schemas.openxmlformats.org/officeDocument/2006/relationships/slideLayout" Target="../slideLayouts/slideLayout3.xml"/><Relationship Id="rId6" Type="http://schemas.openxmlformats.org/officeDocument/2006/relationships/image" Target="../media/image799.png"/><Relationship Id="rId11" Type="http://schemas.openxmlformats.org/officeDocument/2006/relationships/image" Target="../media/image804.png"/><Relationship Id="rId24" Type="http://schemas.openxmlformats.org/officeDocument/2006/relationships/image" Target="../media/image817.png"/><Relationship Id="rId32" Type="http://schemas.openxmlformats.org/officeDocument/2006/relationships/image" Target="../media/image825.png"/><Relationship Id="rId37" Type="http://schemas.openxmlformats.org/officeDocument/2006/relationships/image" Target="../media/image830.png"/><Relationship Id="rId40" Type="http://schemas.openxmlformats.org/officeDocument/2006/relationships/image" Target="../media/image833.png"/><Relationship Id="rId45" Type="http://schemas.openxmlformats.org/officeDocument/2006/relationships/image" Target="../media/image838.png"/><Relationship Id="rId5" Type="http://schemas.openxmlformats.org/officeDocument/2006/relationships/image" Target="../media/image798.png"/><Relationship Id="rId15" Type="http://schemas.openxmlformats.org/officeDocument/2006/relationships/image" Target="../media/image808.png"/><Relationship Id="rId23" Type="http://schemas.openxmlformats.org/officeDocument/2006/relationships/image" Target="../media/image816.png"/><Relationship Id="rId28" Type="http://schemas.openxmlformats.org/officeDocument/2006/relationships/image" Target="../media/image821.png"/><Relationship Id="rId36" Type="http://schemas.openxmlformats.org/officeDocument/2006/relationships/image" Target="../media/image829.png"/><Relationship Id="rId10" Type="http://schemas.openxmlformats.org/officeDocument/2006/relationships/image" Target="../media/image803.png"/><Relationship Id="rId19" Type="http://schemas.openxmlformats.org/officeDocument/2006/relationships/image" Target="../media/image812.png"/><Relationship Id="rId31" Type="http://schemas.openxmlformats.org/officeDocument/2006/relationships/image" Target="../media/image824.png"/><Relationship Id="rId44" Type="http://schemas.openxmlformats.org/officeDocument/2006/relationships/image" Target="../media/image837.png"/><Relationship Id="rId4" Type="http://schemas.openxmlformats.org/officeDocument/2006/relationships/image" Target="../media/image797.png"/><Relationship Id="rId9" Type="http://schemas.openxmlformats.org/officeDocument/2006/relationships/image" Target="../media/image802.png"/><Relationship Id="rId14" Type="http://schemas.openxmlformats.org/officeDocument/2006/relationships/image" Target="../media/image807.png"/><Relationship Id="rId22" Type="http://schemas.openxmlformats.org/officeDocument/2006/relationships/image" Target="../media/image815.png"/><Relationship Id="rId27" Type="http://schemas.openxmlformats.org/officeDocument/2006/relationships/image" Target="../media/image820.png"/><Relationship Id="rId30" Type="http://schemas.openxmlformats.org/officeDocument/2006/relationships/image" Target="../media/image823.png"/><Relationship Id="rId35" Type="http://schemas.openxmlformats.org/officeDocument/2006/relationships/image" Target="../media/image828.png"/><Relationship Id="rId43" Type="http://schemas.openxmlformats.org/officeDocument/2006/relationships/image" Target="../media/image836.png"/><Relationship Id="rId8" Type="http://schemas.openxmlformats.org/officeDocument/2006/relationships/image" Target="../media/image801.png"/><Relationship Id="rId3" Type="http://schemas.openxmlformats.org/officeDocument/2006/relationships/image" Target="../media/image494.png"/><Relationship Id="rId12" Type="http://schemas.openxmlformats.org/officeDocument/2006/relationships/image" Target="../media/image805.png"/><Relationship Id="rId17" Type="http://schemas.openxmlformats.org/officeDocument/2006/relationships/image" Target="../media/image810.png"/><Relationship Id="rId25" Type="http://schemas.openxmlformats.org/officeDocument/2006/relationships/image" Target="../media/image818.png"/><Relationship Id="rId33" Type="http://schemas.openxmlformats.org/officeDocument/2006/relationships/image" Target="../media/image826.png"/><Relationship Id="rId38" Type="http://schemas.openxmlformats.org/officeDocument/2006/relationships/image" Target="../media/image831.png"/><Relationship Id="rId20" Type="http://schemas.openxmlformats.org/officeDocument/2006/relationships/image" Target="../media/image813.png"/><Relationship Id="rId41" Type="http://schemas.openxmlformats.org/officeDocument/2006/relationships/image" Target="../media/image834.png"/></Relationships>
</file>

<file path=ppt/slides/_rels/slide27.xml.rels><?xml version="1.0" encoding="UTF-8" standalone="yes"?>
<Relationships xmlns="http://schemas.openxmlformats.org/package/2006/relationships"><Relationship Id="rId8" Type="http://schemas.openxmlformats.org/officeDocument/2006/relationships/image" Target="../media/image843.png"/><Relationship Id="rId3" Type="http://schemas.openxmlformats.org/officeDocument/2006/relationships/image" Target="../media/image494.png"/><Relationship Id="rId7" Type="http://schemas.openxmlformats.org/officeDocument/2006/relationships/image" Target="../media/image842.png"/><Relationship Id="rId12" Type="http://schemas.openxmlformats.org/officeDocument/2006/relationships/image" Target="../media/image84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41.png"/><Relationship Id="rId11" Type="http://schemas.openxmlformats.org/officeDocument/2006/relationships/image" Target="../media/image846.png"/><Relationship Id="rId5" Type="http://schemas.openxmlformats.org/officeDocument/2006/relationships/image" Target="../media/image840.png"/><Relationship Id="rId10" Type="http://schemas.openxmlformats.org/officeDocument/2006/relationships/image" Target="../media/image845.png"/><Relationship Id="rId4" Type="http://schemas.openxmlformats.org/officeDocument/2006/relationships/image" Target="../media/image839.png"/><Relationship Id="rId9" Type="http://schemas.openxmlformats.org/officeDocument/2006/relationships/image" Target="../media/image844.png"/></Relationships>
</file>

<file path=ppt/slides/_rels/slide28.xml.rels><?xml version="1.0" encoding="UTF-8" standalone="yes"?>
<Relationships xmlns="http://schemas.openxmlformats.org/package/2006/relationships"><Relationship Id="rId3" Type="http://schemas.openxmlformats.org/officeDocument/2006/relationships/image" Target="../media/image8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54.png"/><Relationship Id="rId13" Type="http://schemas.openxmlformats.org/officeDocument/2006/relationships/image" Target="../media/image859.png"/><Relationship Id="rId18" Type="http://schemas.openxmlformats.org/officeDocument/2006/relationships/image" Target="../media/image864.png"/><Relationship Id="rId3" Type="http://schemas.openxmlformats.org/officeDocument/2006/relationships/image" Target="../media/image849.png"/><Relationship Id="rId21" Type="http://schemas.openxmlformats.org/officeDocument/2006/relationships/image" Target="../media/image867.png"/><Relationship Id="rId7" Type="http://schemas.openxmlformats.org/officeDocument/2006/relationships/image" Target="../media/image853.png"/><Relationship Id="rId12" Type="http://schemas.openxmlformats.org/officeDocument/2006/relationships/image" Target="../media/image858.png"/><Relationship Id="rId17" Type="http://schemas.openxmlformats.org/officeDocument/2006/relationships/image" Target="../media/image863.png"/><Relationship Id="rId2" Type="http://schemas.openxmlformats.org/officeDocument/2006/relationships/notesSlide" Target="../notesSlides/notesSlide30.xml"/><Relationship Id="rId16" Type="http://schemas.openxmlformats.org/officeDocument/2006/relationships/image" Target="../media/image862.png"/><Relationship Id="rId20" Type="http://schemas.openxmlformats.org/officeDocument/2006/relationships/image" Target="../media/image866.png"/><Relationship Id="rId1" Type="http://schemas.openxmlformats.org/officeDocument/2006/relationships/slideLayout" Target="../slideLayouts/slideLayout3.xml"/><Relationship Id="rId6" Type="http://schemas.openxmlformats.org/officeDocument/2006/relationships/image" Target="../media/image852.png"/><Relationship Id="rId11" Type="http://schemas.openxmlformats.org/officeDocument/2006/relationships/image" Target="../media/image857.png"/><Relationship Id="rId5" Type="http://schemas.openxmlformats.org/officeDocument/2006/relationships/image" Target="../media/image851.png"/><Relationship Id="rId15" Type="http://schemas.openxmlformats.org/officeDocument/2006/relationships/image" Target="../media/image861.png"/><Relationship Id="rId10" Type="http://schemas.openxmlformats.org/officeDocument/2006/relationships/image" Target="../media/image856.png"/><Relationship Id="rId19" Type="http://schemas.openxmlformats.org/officeDocument/2006/relationships/image" Target="../media/image865.png"/><Relationship Id="rId4" Type="http://schemas.openxmlformats.org/officeDocument/2006/relationships/image" Target="../media/image850.png"/><Relationship Id="rId9" Type="http://schemas.openxmlformats.org/officeDocument/2006/relationships/image" Target="../media/image855.png"/><Relationship Id="rId14" Type="http://schemas.openxmlformats.org/officeDocument/2006/relationships/image" Target="../media/image860.png"/><Relationship Id="rId22" Type="http://schemas.openxmlformats.org/officeDocument/2006/relationships/image" Target="../media/image868.png"/></Relationships>
</file>

<file path=ppt/slides/_rels/slide31.xml.rels><?xml version="1.0" encoding="UTF-8" standalone="yes"?>
<Relationships xmlns="http://schemas.openxmlformats.org/package/2006/relationships"><Relationship Id="rId26" Type="http://schemas.openxmlformats.org/officeDocument/2006/relationships/image" Target="../media/image891.png"/><Relationship Id="rId21" Type="http://schemas.openxmlformats.org/officeDocument/2006/relationships/image" Target="../media/image886.png"/><Relationship Id="rId42" Type="http://schemas.openxmlformats.org/officeDocument/2006/relationships/image" Target="../media/image907.png"/><Relationship Id="rId47" Type="http://schemas.openxmlformats.org/officeDocument/2006/relationships/image" Target="../media/image912.png"/><Relationship Id="rId63" Type="http://schemas.openxmlformats.org/officeDocument/2006/relationships/image" Target="../media/image928.png"/><Relationship Id="rId68" Type="http://schemas.openxmlformats.org/officeDocument/2006/relationships/image" Target="../media/image933.png"/><Relationship Id="rId7" Type="http://schemas.openxmlformats.org/officeDocument/2006/relationships/image" Target="../media/image872.png"/><Relationship Id="rId71" Type="http://schemas.openxmlformats.org/officeDocument/2006/relationships/image" Target="../media/image936.png"/><Relationship Id="rId2" Type="http://schemas.openxmlformats.org/officeDocument/2006/relationships/notesSlide" Target="../notesSlides/notesSlide31.xml"/><Relationship Id="rId16" Type="http://schemas.openxmlformats.org/officeDocument/2006/relationships/image" Target="../media/image881.png"/><Relationship Id="rId29" Type="http://schemas.openxmlformats.org/officeDocument/2006/relationships/image" Target="../media/image894.png"/><Relationship Id="rId11" Type="http://schemas.openxmlformats.org/officeDocument/2006/relationships/image" Target="../media/image876.png"/><Relationship Id="rId24" Type="http://schemas.openxmlformats.org/officeDocument/2006/relationships/image" Target="../media/image889.png"/><Relationship Id="rId32" Type="http://schemas.openxmlformats.org/officeDocument/2006/relationships/image" Target="../media/image897.png"/><Relationship Id="rId37" Type="http://schemas.openxmlformats.org/officeDocument/2006/relationships/image" Target="../media/image902.png"/><Relationship Id="rId40" Type="http://schemas.openxmlformats.org/officeDocument/2006/relationships/image" Target="../media/image905.png"/><Relationship Id="rId45" Type="http://schemas.openxmlformats.org/officeDocument/2006/relationships/image" Target="../media/image910.png"/><Relationship Id="rId53" Type="http://schemas.openxmlformats.org/officeDocument/2006/relationships/image" Target="../media/image918.png"/><Relationship Id="rId58" Type="http://schemas.openxmlformats.org/officeDocument/2006/relationships/image" Target="../media/image923.png"/><Relationship Id="rId66" Type="http://schemas.openxmlformats.org/officeDocument/2006/relationships/image" Target="../media/image931.png"/><Relationship Id="rId5" Type="http://schemas.openxmlformats.org/officeDocument/2006/relationships/image" Target="../media/image870.png"/><Relationship Id="rId61" Type="http://schemas.openxmlformats.org/officeDocument/2006/relationships/image" Target="../media/image926.png"/><Relationship Id="rId19" Type="http://schemas.openxmlformats.org/officeDocument/2006/relationships/image" Target="../media/image884.png"/><Relationship Id="rId14" Type="http://schemas.openxmlformats.org/officeDocument/2006/relationships/image" Target="../media/image879.png"/><Relationship Id="rId22" Type="http://schemas.openxmlformats.org/officeDocument/2006/relationships/image" Target="../media/image887.png"/><Relationship Id="rId27" Type="http://schemas.openxmlformats.org/officeDocument/2006/relationships/image" Target="../media/image892.png"/><Relationship Id="rId30" Type="http://schemas.openxmlformats.org/officeDocument/2006/relationships/image" Target="../media/image895.png"/><Relationship Id="rId35" Type="http://schemas.openxmlformats.org/officeDocument/2006/relationships/image" Target="../media/image900.png"/><Relationship Id="rId43" Type="http://schemas.openxmlformats.org/officeDocument/2006/relationships/image" Target="../media/image908.png"/><Relationship Id="rId48" Type="http://schemas.openxmlformats.org/officeDocument/2006/relationships/image" Target="../media/image913.png"/><Relationship Id="rId56" Type="http://schemas.openxmlformats.org/officeDocument/2006/relationships/image" Target="../media/image921.png"/><Relationship Id="rId64" Type="http://schemas.openxmlformats.org/officeDocument/2006/relationships/image" Target="../media/image929.png"/><Relationship Id="rId69" Type="http://schemas.openxmlformats.org/officeDocument/2006/relationships/image" Target="../media/image934.png"/><Relationship Id="rId8" Type="http://schemas.openxmlformats.org/officeDocument/2006/relationships/image" Target="../media/image873.png"/><Relationship Id="rId51" Type="http://schemas.openxmlformats.org/officeDocument/2006/relationships/image" Target="../media/image916.png"/><Relationship Id="rId72" Type="http://schemas.openxmlformats.org/officeDocument/2006/relationships/image" Target="../media/image937.png"/><Relationship Id="rId3" Type="http://schemas.openxmlformats.org/officeDocument/2006/relationships/image" Target="../media/image849.png"/><Relationship Id="rId12" Type="http://schemas.openxmlformats.org/officeDocument/2006/relationships/image" Target="../media/image877.png"/><Relationship Id="rId17" Type="http://schemas.openxmlformats.org/officeDocument/2006/relationships/image" Target="../media/image882.png"/><Relationship Id="rId25" Type="http://schemas.openxmlformats.org/officeDocument/2006/relationships/image" Target="../media/image890.png"/><Relationship Id="rId33" Type="http://schemas.openxmlformats.org/officeDocument/2006/relationships/image" Target="../media/image898.png"/><Relationship Id="rId38" Type="http://schemas.openxmlformats.org/officeDocument/2006/relationships/image" Target="../media/image903.png"/><Relationship Id="rId46" Type="http://schemas.openxmlformats.org/officeDocument/2006/relationships/image" Target="../media/image911.png"/><Relationship Id="rId59" Type="http://schemas.openxmlformats.org/officeDocument/2006/relationships/image" Target="../media/image924.png"/><Relationship Id="rId67" Type="http://schemas.openxmlformats.org/officeDocument/2006/relationships/image" Target="../media/image932.png"/><Relationship Id="rId20" Type="http://schemas.openxmlformats.org/officeDocument/2006/relationships/image" Target="../media/image885.png"/><Relationship Id="rId41" Type="http://schemas.openxmlformats.org/officeDocument/2006/relationships/image" Target="../media/image906.png"/><Relationship Id="rId54" Type="http://schemas.openxmlformats.org/officeDocument/2006/relationships/image" Target="../media/image919.png"/><Relationship Id="rId62" Type="http://schemas.openxmlformats.org/officeDocument/2006/relationships/image" Target="../media/image927.png"/><Relationship Id="rId70" Type="http://schemas.openxmlformats.org/officeDocument/2006/relationships/image" Target="../media/image935.png"/><Relationship Id="rId1" Type="http://schemas.openxmlformats.org/officeDocument/2006/relationships/slideLayout" Target="../slideLayouts/slideLayout3.xml"/><Relationship Id="rId6" Type="http://schemas.openxmlformats.org/officeDocument/2006/relationships/image" Target="../media/image871.png"/><Relationship Id="rId15" Type="http://schemas.openxmlformats.org/officeDocument/2006/relationships/image" Target="../media/image880.png"/><Relationship Id="rId23" Type="http://schemas.openxmlformats.org/officeDocument/2006/relationships/image" Target="../media/image888.png"/><Relationship Id="rId28" Type="http://schemas.openxmlformats.org/officeDocument/2006/relationships/image" Target="../media/image893.png"/><Relationship Id="rId36" Type="http://schemas.openxmlformats.org/officeDocument/2006/relationships/image" Target="../media/image901.png"/><Relationship Id="rId49" Type="http://schemas.openxmlformats.org/officeDocument/2006/relationships/image" Target="../media/image914.png"/><Relationship Id="rId57" Type="http://schemas.openxmlformats.org/officeDocument/2006/relationships/image" Target="../media/image922.png"/><Relationship Id="rId10" Type="http://schemas.openxmlformats.org/officeDocument/2006/relationships/image" Target="../media/image875.png"/><Relationship Id="rId31" Type="http://schemas.openxmlformats.org/officeDocument/2006/relationships/image" Target="../media/image896.png"/><Relationship Id="rId44" Type="http://schemas.openxmlformats.org/officeDocument/2006/relationships/image" Target="../media/image909.png"/><Relationship Id="rId52" Type="http://schemas.openxmlformats.org/officeDocument/2006/relationships/image" Target="../media/image917.png"/><Relationship Id="rId60" Type="http://schemas.openxmlformats.org/officeDocument/2006/relationships/image" Target="../media/image925.png"/><Relationship Id="rId65" Type="http://schemas.openxmlformats.org/officeDocument/2006/relationships/image" Target="../media/image930.png"/><Relationship Id="rId4" Type="http://schemas.openxmlformats.org/officeDocument/2006/relationships/image" Target="../media/image869.png"/><Relationship Id="rId9" Type="http://schemas.openxmlformats.org/officeDocument/2006/relationships/image" Target="../media/image874.png"/><Relationship Id="rId13" Type="http://schemas.openxmlformats.org/officeDocument/2006/relationships/image" Target="../media/image878.png"/><Relationship Id="rId18" Type="http://schemas.openxmlformats.org/officeDocument/2006/relationships/image" Target="../media/image883.png"/><Relationship Id="rId39" Type="http://schemas.openxmlformats.org/officeDocument/2006/relationships/image" Target="../media/image904.png"/><Relationship Id="rId34" Type="http://schemas.openxmlformats.org/officeDocument/2006/relationships/image" Target="../media/image899.png"/><Relationship Id="rId50" Type="http://schemas.openxmlformats.org/officeDocument/2006/relationships/image" Target="../media/image915.png"/><Relationship Id="rId55" Type="http://schemas.openxmlformats.org/officeDocument/2006/relationships/image" Target="../media/image920.png"/></Relationships>
</file>

<file path=ppt/slides/_rels/slide32.xml.rels><?xml version="1.0" encoding="UTF-8" standalone="yes"?>
<Relationships xmlns="http://schemas.openxmlformats.org/package/2006/relationships"><Relationship Id="rId26" Type="http://schemas.openxmlformats.org/officeDocument/2006/relationships/image" Target="../media/image960.png"/><Relationship Id="rId21" Type="http://schemas.openxmlformats.org/officeDocument/2006/relationships/image" Target="../media/image955.png"/><Relationship Id="rId42" Type="http://schemas.openxmlformats.org/officeDocument/2006/relationships/image" Target="../media/image976.png"/><Relationship Id="rId47" Type="http://schemas.openxmlformats.org/officeDocument/2006/relationships/image" Target="../media/image981.png"/><Relationship Id="rId63" Type="http://schemas.openxmlformats.org/officeDocument/2006/relationships/image" Target="../media/image997.png"/><Relationship Id="rId68" Type="http://schemas.openxmlformats.org/officeDocument/2006/relationships/image" Target="../media/image1002.png"/><Relationship Id="rId2" Type="http://schemas.openxmlformats.org/officeDocument/2006/relationships/notesSlide" Target="../notesSlides/notesSlide32.xml"/><Relationship Id="rId16" Type="http://schemas.openxmlformats.org/officeDocument/2006/relationships/image" Target="../media/image950.png"/><Relationship Id="rId29" Type="http://schemas.openxmlformats.org/officeDocument/2006/relationships/image" Target="../media/image963.png"/><Relationship Id="rId11" Type="http://schemas.openxmlformats.org/officeDocument/2006/relationships/image" Target="../media/image945.png"/><Relationship Id="rId24" Type="http://schemas.openxmlformats.org/officeDocument/2006/relationships/image" Target="../media/image958.png"/><Relationship Id="rId32" Type="http://schemas.openxmlformats.org/officeDocument/2006/relationships/image" Target="../media/image966.png"/><Relationship Id="rId37" Type="http://schemas.openxmlformats.org/officeDocument/2006/relationships/image" Target="../media/image971.png"/><Relationship Id="rId40" Type="http://schemas.openxmlformats.org/officeDocument/2006/relationships/image" Target="../media/image974.png"/><Relationship Id="rId45" Type="http://schemas.openxmlformats.org/officeDocument/2006/relationships/image" Target="../media/image979.png"/><Relationship Id="rId53" Type="http://schemas.openxmlformats.org/officeDocument/2006/relationships/image" Target="../media/image987.png"/><Relationship Id="rId58" Type="http://schemas.openxmlformats.org/officeDocument/2006/relationships/image" Target="../media/image992.png"/><Relationship Id="rId66" Type="http://schemas.openxmlformats.org/officeDocument/2006/relationships/image" Target="../media/image1000.png"/><Relationship Id="rId5" Type="http://schemas.openxmlformats.org/officeDocument/2006/relationships/image" Target="../media/image939.png"/><Relationship Id="rId61" Type="http://schemas.openxmlformats.org/officeDocument/2006/relationships/image" Target="../media/image995.png"/><Relationship Id="rId19" Type="http://schemas.openxmlformats.org/officeDocument/2006/relationships/image" Target="../media/image953.png"/><Relationship Id="rId14" Type="http://schemas.openxmlformats.org/officeDocument/2006/relationships/image" Target="../media/image948.png"/><Relationship Id="rId22" Type="http://schemas.openxmlformats.org/officeDocument/2006/relationships/image" Target="../media/image956.png"/><Relationship Id="rId27" Type="http://schemas.openxmlformats.org/officeDocument/2006/relationships/image" Target="../media/image961.png"/><Relationship Id="rId30" Type="http://schemas.openxmlformats.org/officeDocument/2006/relationships/image" Target="../media/image964.png"/><Relationship Id="rId35" Type="http://schemas.openxmlformats.org/officeDocument/2006/relationships/image" Target="../media/image969.png"/><Relationship Id="rId43" Type="http://schemas.openxmlformats.org/officeDocument/2006/relationships/image" Target="../media/image977.png"/><Relationship Id="rId48" Type="http://schemas.openxmlformats.org/officeDocument/2006/relationships/image" Target="../media/image982.png"/><Relationship Id="rId56" Type="http://schemas.openxmlformats.org/officeDocument/2006/relationships/image" Target="../media/image990.png"/><Relationship Id="rId64" Type="http://schemas.openxmlformats.org/officeDocument/2006/relationships/image" Target="../media/image998.png"/><Relationship Id="rId69" Type="http://schemas.openxmlformats.org/officeDocument/2006/relationships/image" Target="../media/image1003.png"/><Relationship Id="rId8" Type="http://schemas.openxmlformats.org/officeDocument/2006/relationships/image" Target="../media/image942.png"/><Relationship Id="rId51" Type="http://schemas.openxmlformats.org/officeDocument/2006/relationships/image" Target="../media/image985.png"/><Relationship Id="rId72" Type="http://schemas.openxmlformats.org/officeDocument/2006/relationships/image" Target="../media/image1006.png"/><Relationship Id="rId3" Type="http://schemas.openxmlformats.org/officeDocument/2006/relationships/image" Target="../media/image849.png"/><Relationship Id="rId12" Type="http://schemas.openxmlformats.org/officeDocument/2006/relationships/image" Target="../media/image946.png"/><Relationship Id="rId17" Type="http://schemas.openxmlformats.org/officeDocument/2006/relationships/image" Target="../media/image951.png"/><Relationship Id="rId25" Type="http://schemas.openxmlformats.org/officeDocument/2006/relationships/image" Target="../media/image959.png"/><Relationship Id="rId33" Type="http://schemas.openxmlformats.org/officeDocument/2006/relationships/image" Target="../media/image967.png"/><Relationship Id="rId38" Type="http://schemas.openxmlformats.org/officeDocument/2006/relationships/image" Target="../media/image972.png"/><Relationship Id="rId46" Type="http://schemas.openxmlformats.org/officeDocument/2006/relationships/image" Target="../media/image980.png"/><Relationship Id="rId59" Type="http://schemas.openxmlformats.org/officeDocument/2006/relationships/image" Target="../media/image993.png"/><Relationship Id="rId67" Type="http://schemas.openxmlformats.org/officeDocument/2006/relationships/image" Target="../media/image1001.png"/><Relationship Id="rId20" Type="http://schemas.openxmlformats.org/officeDocument/2006/relationships/image" Target="../media/image954.png"/><Relationship Id="rId41" Type="http://schemas.openxmlformats.org/officeDocument/2006/relationships/image" Target="../media/image975.png"/><Relationship Id="rId54" Type="http://schemas.openxmlformats.org/officeDocument/2006/relationships/image" Target="../media/image988.png"/><Relationship Id="rId62" Type="http://schemas.openxmlformats.org/officeDocument/2006/relationships/image" Target="../media/image996.png"/><Relationship Id="rId70" Type="http://schemas.openxmlformats.org/officeDocument/2006/relationships/image" Target="../media/image1004.png"/><Relationship Id="rId1" Type="http://schemas.openxmlformats.org/officeDocument/2006/relationships/slideLayout" Target="../slideLayouts/slideLayout3.xml"/><Relationship Id="rId6" Type="http://schemas.openxmlformats.org/officeDocument/2006/relationships/image" Target="../media/image940.png"/><Relationship Id="rId15" Type="http://schemas.openxmlformats.org/officeDocument/2006/relationships/image" Target="../media/image949.png"/><Relationship Id="rId23" Type="http://schemas.openxmlformats.org/officeDocument/2006/relationships/image" Target="../media/image957.png"/><Relationship Id="rId28" Type="http://schemas.openxmlformats.org/officeDocument/2006/relationships/image" Target="../media/image962.png"/><Relationship Id="rId36" Type="http://schemas.openxmlformats.org/officeDocument/2006/relationships/image" Target="../media/image970.png"/><Relationship Id="rId49" Type="http://schemas.openxmlformats.org/officeDocument/2006/relationships/image" Target="../media/image983.png"/><Relationship Id="rId57" Type="http://schemas.openxmlformats.org/officeDocument/2006/relationships/image" Target="../media/image991.png"/><Relationship Id="rId10" Type="http://schemas.openxmlformats.org/officeDocument/2006/relationships/image" Target="../media/image944.png"/><Relationship Id="rId31" Type="http://schemas.openxmlformats.org/officeDocument/2006/relationships/image" Target="../media/image965.png"/><Relationship Id="rId44" Type="http://schemas.openxmlformats.org/officeDocument/2006/relationships/image" Target="../media/image978.png"/><Relationship Id="rId52" Type="http://schemas.openxmlformats.org/officeDocument/2006/relationships/image" Target="../media/image986.png"/><Relationship Id="rId60" Type="http://schemas.openxmlformats.org/officeDocument/2006/relationships/image" Target="../media/image994.png"/><Relationship Id="rId65" Type="http://schemas.openxmlformats.org/officeDocument/2006/relationships/image" Target="../media/image999.png"/><Relationship Id="rId73" Type="http://schemas.openxmlformats.org/officeDocument/2006/relationships/image" Target="../media/image1007.png"/><Relationship Id="rId4" Type="http://schemas.openxmlformats.org/officeDocument/2006/relationships/image" Target="../media/image938.png"/><Relationship Id="rId9" Type="http://schemas.openxmlformats.org/officeDocument/2006/relationships/image" Target="../media/image943.png"/><Relationship Id="rId13" Type="http://schemas.openxmlformats.org/officeDocument/2006/relationships/image" Target="../media/image947.png"/><Relationship Id="rId18" Type="http://schemas.openxmlformats.org/officeDocument/2006/relationships/image" Target="../media/image952.png"/><Relationship Id="rId39" Type="http://schemas.openxmlformats.org/officeDocument/2006/relationships/image" Target="../media/image973.png"/><Relationship Id="rId34" Type="http://schemas.openxmlformats.org/officeDocument/2006/relationships/image" Target="../media/image968.png"/><Relationship Id="rId50" Type="http://schemas.openxmlformats.org/officeDocument/2006/relationships/image" Target="../media/image984.png"/><Relationship Id="rId55" Type="http://schemas.openxmlformats.org/officeDocument/2006/relationships/image" Target="../media/image989.png"/><Relationship Id="rId7" Type="http://schemas.openxmlformats.org/officeDocument/2006/relationships/image" Target="../media/image941.png"/><Relationship Id="rId71" Type="http://schemas.openxmlformats.org/officeDocument/2006/relationships/image" Target="../media/image1005.png"/></Relationships>
</file>

<file path=ppt/slides/_rels/slide33.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9.png"/><Relationship Id="rId3" Type="http://schemas.openxmlformats.org/officeDocument/2006/relationships/image" Target="../media/image849.png"/><Relationship Id="rId7" Type="http://schemas.openxmlformats.org/officeDocument/2006/relationships/image" Target="../media/image392.png"/><Relationship Id="rId12" Type="http://schemas.openxmlformats.org/officeDocument/2006/relationships/image" Target="../media/image39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91.png"/><Relationship Id="rId11" Type="http://schemas.openxmlformats.org/officeDocument/2006/relationships/image" Target="../media/image396.png"/><Relationship Id="rId5" Type="http://schemas.openxmlformats.org/officeDocument/2006/relationships/image" Target="../media/image390.png"/><Relationship Id="rId10" Type="http://schemas.openxmlformats.org/officeDocument/2006/relationships/image" Target="../media/image395.png"/><Relationship Id="rId4" Type="http://schemas.openxmlformats.org/officeDocument/2006/relationships/image" Target="../media/image389.png"/><Relationship Id="rId9" Type="http://schemas.openxmlformats.org/officeDocument/2006/relationships/image" Target="../media/image394.png"/><Relationship Id="rId14" Type="http://schemas.openxmlformats.org/officeDocument/2006/relationships/image" Target="../media/image400.png"/></Relationships>
</file>

<file path=ppt/slides/_rels/slide34.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9.png"/><Relationship Id="rId3" Type="http://schemas.openxmlformats.org/officeDocument/2006/relationships/image" Target="../media/image849.png"/><Relationship Id="rId7" Type="http://schemas.openxmlformats.org/officeDocument/2006/relationships/image" Target="../media/image392.png"/><Relationship Id="rId12" Type="http://schemas.openxmlformats.org/officeDocument/2006/relationships/image" Target="../media/image39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91.png"/><Relationship Id="rId11" Type="http://schemas.openxmlformats.org/officeDocument/2006/relationships/image" Target="../media/image396.png"/><Relationship Id="rId5" Type="http://schemas.openxmlformats.org/officeDocument/2006/relationships/image" Target="../media/image390.png"/><Relationship Id="rId10" Type="http://schemas.openxmlformats.org/officeDocument/2006/relationships/image" Target="../media/image395.png"/><Relationship Id="rId4" Type="http://schemas.openxmlformats.org/officeDocument/2006/relationships/image" Target="../media/image389.png"/><Relationship Id="rId9" Type="http://schemas.openxmlformats.org/officeDocument/2006/relationships/image" Target="../media/image394.png"/><Relationship Id="rId14" Type="http://schemas.openxmlformats.org/officeDocument/2006/relationships/image" Target="../media/image400.png"/></Relationships>
</file>

<file path=ppt/slides/_rels/slide35.xml.rels><?xml version="1.0" encoding="UTF-8" standalone="yes"?>
<Relationships xmlns="http://schemas.openxmlformats.org/package/2006/relationships"><Relationship Id="rId13" Type="http://schemas.openxmlformats.org/officeDocument/2006/relationships/image" Target="../media/image391.png"/><Relationship Id="rId18" Type="http://schemas.openxmlformats.org/officeDocument/2006/relationships/image" Target="../media/image411.png"/><Relationship Id="rId26" Type="http://schemas.openxmlformats.org/officeDocument/2006/relationships/image" Target="../media/image419.png"/><Relationship Id="rId3" Type="http://schemas.openxmlformats.org/officeDocument/2006/relationships/image" Target="../media/image849.png"/><Relationship Id="rId21" Type="http://schemas.openxmlformats.org/officeDocument/2006/relationships/image" Target="../media/image414.png"/><Relationship Id="rId7" Type="http://schemas.openxmlformats.org/officeDocument/2006/relationships/image" Target="../media/image403.png"/><Relationship Id="rId12" Type="http://schemas.openxmlformats.org/officeDocument/2006/relationships/image" Target="../media/image407.png"/><Relationship Id="rId17" Type="http://schemas.openxmlformats.org/officeDocument/2006/relationships/image" Target="../media/image410.png"/><Relationship Id="rId25" Type="http://schemas.openxmlformats.org/officeDocument/2006/relationships/image" Target="../media/image418.png"/><Relationship Id="rId33" Type="http://schemas.openxmlformats.org/officeDocument/2006/relationships/image" Target="../media/image394.png"/><Relationship Id="rId2" Type="http://schemas.openxmlformats.org/officeDocument/2006/relationships/notesSlide" Target="../notesSlides/notesSlide35.xml"/><Relationship Id="rId16" Type="http://schemas.openxmlformats.org/officeDocument/2006/relationships/image" Target="../media/image409.png"/><Relationship Id="rId20" Type="http://schemas.openxmlformats.org/officeDocument/2006/relationships/image" Target="../media/image413.png"/><Relationship Id="rId29" Type="http://schemas.openxmlformats.org/officeDocument/2006/relationships/image" Target="../media/image421.png"/><Relationship Id="rId1" Type="http://schemas.openxmlformats.org/officeDocument/2006/relationships/slideLayout" Target="../slideLayouts/slideLayout3.xml"/><Relationship Id="rId6" Type="http://schemas.openxmlformats.org/officeDocument/2006/relationships/image" Target="../media/image402.png"/><Relationship Id="rId11" Type="http://schemas.openxmlformats.org/officeDocument/2006/relationships/image" Target="../media/image406.png"/><Relationship Id="rId24" Type="http://schemas.openxmlformats.org/officeDocument/2006/relationships/image" Target="../media/image417.png"/><Relationship Id="rId32" Type="http://schemas.openxmlformats.org/officeDocument/2006/relationships/image" Target="../media/image424.png"/><Relationship Id="rId5" Type="http://schemas.openxmlformats.org/officeDocument/2006/relationships/image" Target="../media/image389.png"/><Relationship Id="rId15" Type="http://schemas.openxmlformats.org/officeDocument/2006/relationships/image" Target="../media/image392.png"/><Relationship Id="rId23" Type="http://schemas.openxmlformats.org/officeDocument/2006/relationships/image" Target="../media/image416.png"/><Relationship Id="rId28" Type="http://schemas.openxmlformats.org/officeDocument/2006/relationships/image" Target="../media/image393.png"/><Relationship Id="rId10" Type="http://schemas.openxmlformats.org/officeDocument/2006/relationships/image" Target="../media/image405.png"/><Relationship Id="rId19" Type="http://schemas.openxmlformats.org/officeDocument/2006/relationships/image" Target="../media/image412.png"/><Relationship Id="rId31" Type="http://schemas.openxmlformats.org/officeDocument/2006/relationships/image" Target="../media/image423.png"/><Relationship Id="rId4" Type="http://schemas.openxmlformats.org/officeDocument/2006/relationships/image" Target="../media/image401.png"/><Relationship Id="rId9" Type="http://schemas.openxmlformats.org/officeDocument/2006/relationships/image" Target="../media/image390.png"/><Relationship Id="rId14" Type="http://schemas.openxmlformats.org/officeDocument/2006/relationships/image" Target="../media/image408.png"/><Relationship Id="rId22" Type="http://schemas.openxmlformats.org/officeDocument/2006/relationships/image" Target="../media/image415.png"/><Relationship Id="rId27" Type="http://schemas.openxmlformats.org/officeDocument/2006/relationships/image" Target="../media/image420.png"/><Relationship Id="rId30" Type="http://schemas.openxmlformats.org/officeDocument/2006/relationships/image" Target="../media/image422.png"/><Relationship Id="rId8" Type="http://schemas.openxmlformats.org/officeDocument/2006/relationships/image" Target="../media/image404.png"/></Relationships>
</file>

<file path=ppt/slides/_rels/slide36.xml.rels><?xml version="1.0" encoding="UTF-8" standalone="yes"?>
<Relationships xmlns="http://schemas.openxmlformats.org/package/2006/relationships"><Relationship Id="rId8" Type="http://schemas.openxmlformats.org/officeDocument/2006/relationships/image" Target="../media/image1012.png"/><Relationship Id="rId13" Type="http://schemas.openxmlformats.org/officeDocument/2006/relationships/image" Target="../media/image1017.png"/><Relationship Id="rId3" Type="http://schemas.openxmlformats.org/officeDocument/2006/relationships/image" Target="../media/image849.png"/><Relationship Id="rId7" Type="http://schemas.openxmlformats.org/officeDocument/2006/relationships/image" Target="../media/image1011.png"/><Relationship Id="rId12" Type="http://schemas.openxmlformats.org/officeDocument/2006/relationships/image" Target="../media/image101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10.png"/><Relationship Id="rId11" Type="http://schemas.openxmlformats.org/officeDocument/2006/relationships/image" Target="../media/image1015.png"/><Relationship Id="rId5" Type="http://schemas.openxmlformats.org/officeDocument/2006/relationships/image" Target="../media/image1009.png"/><Relationship Id="rId15" Type="http://schemas.openxmlformats.org/officeDocument/2006/relationships/image" Target="../media/image1019.png"/><Relationship Id="rId10" Type="http://schemas.openxmlformats.org/officeDocument/2006/relationships/image" Target="../media/image1014.png"/><Relationship Id="rId4" Type="http://schemas.openxmlformats.org/officeDocument/2006/relationships/image" Target="../media/image1008.png"/><Relationship Id="rId9" Type="http://schemas.openxmlformats.org/officeDocument/2006/relationships/image" Target="../media/image1013.png"/><Relationship Id="rId14" Type="http://schemas.openxmlformats.org/officeDocument/2006/relationships/image" Target="../media/image1018.png"/></Relationships>
</file>

<file path=ppt/slides/_rels/slide37.xml.rels><?xml version="1.0" encoding="UTF-8" standalone="yes"?>
<Relationships xmlns="http://schemas.openxmlformats.org/package/2006/relationships"><Relationship Id="rId26" Type="http://schemas.openxmlformats.org/officeDocument/2006/relationships/image" Target="../media/image1042.png"/><Relationship Id="rId21" Type="http://schemas.openxmlformats.org/officeDocument/2006/relationships/image" Target="../media/image1037.png"/><Relationship Id="rId42" Type="http://schemas.openxmlformats.org/officeDocument/2006/relationships/image" Target="../media/image1058.png"/><Relationship Id="rId47" Type="http://schemas.openxmlformats.org/officeDocument/2006/relationships/image" Target="../media/image1063.png"/><Relationship Id="rId63" Type="http://schemas.openxmlformats.org/officeDocument/2006/relationships/image" Target="../media/image1079.png"/><Relationship Id="rId68" Type="http://schemas.openxmlformats.org/officeDocument/2006/relationships/image" Target="../media/image1084.png"/><Relationship Id="rId7" Type="http://schemas.openxmlformats.org/officeDocument/2006/relationships/image" Target="../media/image1023.png"/><Relationship Id="rId2" Type="http://schemas.openxmlformats.org/officeDocument/2006/relationships/notesSlide" Target="../notesSlides/notesSlide37.xml"/><Relationship Id="rId16" Type="http://schemas.openxmlformats.org/officeDocument/2006/relationships/image" Target="../media/image1032.png"/><Relationship Id="rId29" Type="http://schemas.openxmlformats.org/officeDocument/2006/relationships/image" Target="../media/image1045.png"/><Relationship Id="rId11" Type="http://schemas.openxmlformats.org/officeDocument/2006/relationships/image" Target="../media/image1027.png"/><Relationship Id="rId24" Type="http://schemas.openxmlformats.org/officeDocument/2006/relationships/image" Target="../media/image1040.png"/><Relationship Id="rId32" Type="http://schemas.openxmlformats.org/officeDocument/2006/relationships/image" Target="../media/image1048.png"/><Relationship Id="rId37" Type="http://schemas.openxmlformats.org/officeDocument/2006/relationships/image" Target="../media/image1053.png"/><Relationship Id="rId40" Type="http://schemas.openxmlformats.org/officeDocument/2006/relationships/image" Target="../media/image1056.png"/><Relationship Id="rId45" Type="http://schemas.openxmlformats.org/officeDocument/2006/relationships/image" Target="../media/image1061.png"/><Relationship Id="rId53" Type="http://schemas.openxmlformats.org/officeDocument/2006/relationships/image" Target="../media/image1069.png"/><Relationship Id="rId58" Type="http://schemas.openxmlformats.org/officeDocument/2006/relationships/image" Target="../media/image1074.png"/><Relationship Id="rId66" Type="http://schemas.openxmlformats.org/officeDocument/2006/relationships/image" Target="../media/image1082.png"/><Relationship Id="rId5" Type="http://schemas.openxmlformats.org/officeDocument/2006/relationships/image" Target="../media/image1021.png"/><Relationship Id="rId61" Type="http://schemas.openxmlformats.org/officeDocument/2006/relationships/image" Target="../media/image1077.png"/><Relationship Id="rId19" Type="http://schemas.openxmlformats.org/officeDocument/2006/relationships/image" Target="../media/image1035.png"/><Relationship Id="rId14" Type="http://schemas.openxmlformats.org/officeDocument/2006/relationships/image" Target="../media/image1030.png"/><Relationship Id="rId22" Type="http://schemas.openxmlformats.org/officeDocument/2006/relationships/image" Target="../media/image1038.png"/><Relationship Id="rId27" Type="http://schemas.openxmlformats.org/officeDocument/2006/relationships/image" Target="../media/image1043.png"/><Relationship Id="rId30" Type="http://schemas.openxmlformats.org/officeDocument/2006/relationships/image" Target="../media/image1046.png"/><Relationship Id="rId35" Type="http://schemas.openxmlformats.org/officeDocument/2006/relationships/image" Target="../media/image1051.png"/><Relationship Id="rId43" Type="http://schemas.openxmlformats.org/officeDocument/2006/relationships/image" Target="../media/image1059.png"/><Relationship Id="rId48" Type="http://schemas.openxmlformats.org/officeDocument/2006/relationships/image" Target="../media/image1064.png"/><Relationship Id="rId56" Type="http://schemas.openxmlformats.org/officeDocument/2006/relationships/image" Target="../media/image1072.png"/><Relationship Id="rId64" Type="http://schemas.openxmlformats.org/officeDocument/2006/relationships/image" Target="../media/image1080.png"/><Relationship Id="rId69" Type="http://schemas.openxmlformats.org/officeDocument/2006/relationships/image" Target="../media/image1085.png"/><Relationship Id="rId8" Type="http://schemas.openxmlformats.org/officeDocument/2006/relationships/image" Target="../media/image1024.png"/><Relationship Id="rId51" Type="http://schemas.openxmlformats.org/officeDocument/2006/relationships/image" Target="../media/image1067.png"/><Relationship Id="rId3" Type="http://schemas.openxmlformats.org/officeDocument/2006/relationships/image" Target="../media/image849.png"/><Relationship Id="rId12" Type="http://schemas.openxmlformats.org/officeDocument/2006/relationships/image" Target="../media/image1028.png"/><Relationship Id="rId17" Type="http://schemas.openxmlformats.org/officeDocument/2006/relationships/image" Target="../media/image1033.png"/><Relationship Id="rId25" Type="http://schemas.openxmlformats.org/officeDocument/2006/relationships/image" Target="../media/image1041.png"/><Relationship Id="rId33" Type="http://schemas.openxmlformats.org/officeDocument/2006/relationships/image" Target="../media/image1049.png"/><Relationship Id="rId38" Type="http://schemas.openxmlformats.org/officeDocument/2006/relationships/image" Target="../media/image1054.png"/><Relationship Id="rId46" Type="http://schemas.openxmlformats.org/officeDocument/2006/relationships/image" Target="../media/image1062.png"/><Relationship Id="rId59" Type="http://schemas.openxmlformats.org/officeDocument/2006/relationships/image" Target="../media/image1075.png"/><Relationship Id="rId67" Type="http://schemas.openxmlformats.org/officeDocument/2006/relationships/image" Target="../media/image1083.png"/><Relationship Id="rId20" Type="http://schemas.openxmlformats.org/officeDocument/2006/relationships/image" Target="../media/image1036.png"/><Relationship Id="rId41" Type="http://schemas.openxmlformats.org/officeDocument/2006/relationships/image" Target="../media/image1057.png"/><Relationship Id="rId54" Type="http://schemas.openxmlformats.org/officeDocument/2006/relationships/image" Target="../media/image1070.png"/><Relationship Id="rId62" Type="http://schemas.openxmlformats.org/officeDocument/2006/relationships/image" Target="../media/image1078.png"/><Relationship Id="rId1" Type="http://schemas.openxmlformats.org/officeDocument/2006/relationships/slideLayout" Target="../slideLayouts/slideLayout3.xml"/><Relationship Id="rId6" Type="http://schemas.openxmlformats.org/officeDocument/2006/relationships/image" Target="../media/image1022.png"/><Relationship Id="rId15" Type="http://schemas.openxmlformats.org/officeDocument/2006/relationships/image" Target="../media/image1031.png"/><Relationship Id="rId23" Type="http://schemas.openxmlformats.org/officeDocument/2006/relationships/image" Target="../media/image1039.png"/><Relationship Id="rId28" Type="http://schemas.openxmlformats.org/officeDocument/2006/relationships/image" Target="../media/image1044.png"/><Relationship Id="rId36" Type="http://schemas.openxmlformats.org/officeDocument/2006/relationships/image" Target="../media/image1052.png"/><Relationship Id="rId49" Type="http://schemas.openxmlformats.org/officeDocument/2006/relationships/image" Target="../media/image1065.png"/><Relationship Id="rId57" Type="http://schemas.openxmlformats.org/officeDocument/2006/relationships/image" Target="../media/image1073.png"/><Relationship Id="rId10" Type="http://schemas.openxmlformats.org/officeDocument/2006/relationships/image" Target="../media/image1026.png"/><Relationship Id="rId31" Type="http://schemas.openxmlformats.org/officeDocument/2006/relationships/image" Target="../media/image1047.png"/><Relationship Id="rId44" Type="http://schemas.openxmlformats.org/officeDocument/2006/relationships/image" Target="../media/image1060.png"/><Relationship Id="rId52" Type="http://schemas.openxmlformats.org/officeDocument/2006/relationships/image" Target="../media/image1068.png"/><Relationship Id="rId60" Type="http://schemas.openxmlformats.org/officeDocument/2006/relationships/image" Target="../media/image1076.png"/><Relationship Id="rId65" Type="http://schemas.openxmlformats.org/officeDocument/2006/relationships/image" Target="../media/image1081.png"/><Relationship Id="rId4" Type="http://schemas.openxmlformats.org/officeDocument/2006/relationships/image" Target="../media/image1020.png"/><Relationship Id="rId9" Type="http://schemas.openxmlformats.org/officeDocument/2006/relationships/image" Target="../media/image1025.png"/><Relationship Id="rId13" Type="http://schemas.openxmlformats.org/officeDocument/2006/relationships/image" Target="../media/image1029.png"/><Relationship Id="rId18" Type="http://schemas.openxmlformats.org/officeDocument/2006/relationships/image" Target="../media/image1034.png"/><Relationship Id="rId39" Type="http://schemas.openxmlformats.org/officeDocument/2006/relationships/image" Target="../media/image1055.png"/><Relationship Id="rId34" Type="http://schemas.openxmlformats.org/officeDocument/2006/relationships/image" Target="../media/image1050.png"/><Relationship Id="rId50" Type="http://schemas.openxmlformats.org/officeDocument/2006/relationships/image" Target="../media/image1066.png"/><Relationship Id="rId55" Type="http://schemas.openxmlformats.org/officeDocument/2006/relationships/image" Target="../media/image1071.png"/></Relationships>
</file>

<file path=ppt/slides/_rels/slide38.xml.rels><?xml version="1.0" encoding="UTF-8" standalone="yes"?>
<Relationships xmlns="http://schemas.openxmlformats.org/package/2006/relationships"><Relationship Id="rId13" Type="http://schemas.openxmlformats.org/officeDocument/2006/relationships/image" Target="../media/image1095.png"/><Relationship Id="rId18" Type="http://schemas.openxmlformats.org/officeDocument/2006/relationships/image" Target="../media/image1100.png"/><Relationship Id="rId26" Type="http://schemas.openxmlformats.org/officeDocument/2006/relationships/image" Target="../media/image1108.png"/><Relationship Id="rId39" Type="http://schemas.openxmlformats.org/officeDocument/2006/relationships/image" Target="../media/image1121.png"/><Relationship Id="rId21" Type="http://schemas.openxmlformats.org/officeDocument/2006/relationships/image" Target="../media/image1103.png"/><Relationship Id="rId34" Type="http://schemas.openxmlformats.org/officeDocument/2006/relationships/image" Target="../media/image1116.png"/><Relationship Id="rId42" Type="http://schemas.openxmlformats.org/officeDocument/2006/relationships/image" Target="../media/image1124.png"/><Relationship Id="rId47" Type="http://schemas.openxmlformats.org/officeDocument/2006/relationships/image" Target="../media/image1129.png"/><Relationship Id="rId50" Type="http://schemas.openxmlformats.org/officeDocument/2006/relationships/image" Target="../media/image1132.png"/><Relationship Id="rId55" Type="http://schemas.openxmlformats.org/officeDocument/2006/relationships/image" Target="../media/image1137.png"/><Relationship Id="rId63" Type="http://schemas.openxmlformats.org/officeDocument/2006/relationships/image" Target="../media/image1145.png"/><Relationship Id="rId7" Type="http://schemas.openxmlformats.org/officeDocument/2006/relationships/image" Target="../media/image1089.png"/><Relationship Id="rId2" Type="http://schemas.openxmlformats.org/officeDocument/2006/relationships/notesSlide" Target="../notesSlides/notesSlide38.xml"/><Relationship Id="rId16" Type="http://schemas.openxmlformats.org/officeDocument/2006/relationships/image" Target="../media/image1098.png"/><Relationship Id="rId29" Type="http://schemas.openxmlformats.org/officeDocument/2006/relationships/image" Target="../media/image1111.png"/><Relationship Id="rId11" Type="http://schemas.openxmlformats.org/officeDocument/2006/relationships/image" Target="../media/image1093.png"/><Relationship Id="rId24" Type="http://schemas.openxmlformats.org/officeDocument/2006/relationships/image" Target="../media/image1106.png"/><Relationship Id="rId32" Type="http://schemas.openxmlformats.org/officeDocument/2006/relationships/image" Target="../media/image1114.png"/><Relationship Id="rId37" Type="http://schemas.openxmlformats.org/officeDocument/2006/relationships/image" Target="../media/image1119.png"/><Relationship Id="rId40" Type="http://schemas.openxmlformats.org/officeDocument/2006/relationships/image" Target="../media/image1122.png"/><Relationship Id="rId45" Type="http://schemas.openxmlformats.org/officeDocument/2006/relationships/image" Target="../media/image1127.png"/><Relationship Id="rId53" Type="http://schemas.openxmlformats.org/officeDocument/2006/relationships/image" Target="../media/image1135.png"/><Relationship Id="rId58" Type="http://schemas.openxmlformats.org/officeDocument/2006/relationships/image" Target="../media/image1140.png"/><Relationship Id="rId5" Type="http://schemas.openxmlformats.org/officeDocument/2006/relationships/image" Target="../media/image1087.png"/><Relationship Id="rId61" Type="http://schemas.openxmlformats.org/officeDocument/2006/relationships/image" Target="../media/image1143.png"/><Relationship Id="rId19" Type="http://schemas.openxmlformats.org/officeDocument/2006/relationships/image" Target="../media/image1101.png"/><Relationship Id="rId14" Type="http://schemas.openxmlformats.org/officeDocument/2006/relationships/image" Target="../media/image1096.png"/><Relationship Id="rId22" Type="http://schemas.openxmlformats.org/officeDocument/2006/relationships/image" Target="../media/image1104.png"/><Relationship Id="rId27" Type="http://schemas.openxmlformats.org/officeDocument/2006/relationships/image" Target="../media/image1109.png"/><Relationship Id="rId30" Type="http://schemas.openxmlformats.org/officeDocument/2006/relationships/image" Target="../media/image1112.png"/><Relationship Id="rId35" Type="http://schemas.openxmlformats.org/officeDocument/2006/relationships/image" Target="../media/image1117.png"/><Relationship Id="rId43" Type="http://schemas.openxmlformats.org/officeDocument/2006/relationships/image" Target="../media/image1125.png"/><Relationship Id="rId48" Type="http://schemas.openxmlformats.org/officeDocument/2006/relationships/image" Target="../media/image1130.png"/><Relationship Id="rId56" Type="http://schemas.openxmlformats.org/officeDocument/2006/relationships/image" Target="../media/image1138.png"/><Relationship Id="rId8" Type="http://schemas.openxmlformats.org/officeDocument/2006/relationships/image" Target="../media/image1090.png"/><Relationship Id="rId51" Type="http://schemas.openxmlformats.org/officeDocument/2006/relationships/image" Target="../media/image1133.png"/><Relationship Id="rId3" Type="http://schemas.openxmlformats.org/officeDocument/2006/relationships/image" Target="../media/image849.png"/><Relationship Id="rId12" Type="http://schemas.openxmlformats.org/officeDocument/2006/relationships/image" Target="../media/image1094.png"/><Relationship Id="rId17" Type="http://schemas.openxmlformats.org/officeDocument/2006/relationships/image" Target="../media/image1099.png"/><Relationship Id="rId25" Type="http://schemas.openxmlformats.org/officeDocument/2006/relationships/image" Target="../media/image1107.png"/><Relationship Id="rId33" Type="http://schemas.openxmlformats.org/officeDocument/2006/relationships/image" Target="../media/image1115.png"/><Relationship Id="rId38" Type="http://schemas.openxmlformats.org/officeDocument/2006/relationships/image" Target="../media/image1120.png"/><Relationship Id="rId46" Type="http://schemas.openxmlformats.org/officeDocument/2006/relationships/image" Target="../media/image1128.png"/><Relationship Id="rId59" Type="http://schemas.openxmlformats.org/officeDocument/2006/relationships/image" Target="../media/image1141.png"/><Relationship Id="rId20" Type="http://schemas.openxmlformats.org/officeDocument/2006/relationships/image" Target="../media/image1102.png"/><Relationship Id="rId41" Type="http://schemas.openxmlformats.org/officeDocument/2006/relationships/image" Target="../media/image1123.png"/><Relationship Id="rId54" Type="http://schemas.openxmlformats.org/officeDocument/2006/relationships/image" Target="../media/image1136.png"/><Relationship Id="rId62" Type="http://schemas.openxmlformats.org/officeDocument/2006/relationships/image" Target="../media/image1144.png"/><Relationship Id="rId1" Type="http://schemas.openxmlformats.org/officeDocument/2006/relationships/slideLayout" Target="../slideLayouts/slideLayout3.xml"/><Relationship Id="rId6" Type="http://schemas.openxmlformats.org/officeDocument/2006/relationships/image" Target="../media/image1088.png"/><Relationship Id="rId15" Type="http://schemas.openxmlformats.org/officeDocument/2006/relationships/image" Target="../media/image1097.png"/><Relationship Id="rId23" Type="http://schemas.openxmlformats.org/officeDocument/2006/relationships/image" Target="../media/image1105.png"/><Relationship Id="rId28" Type="http://schemas.openxmlformats.org/officeDocument/2006/relationships/image" Target="../media/image1110.png"/><Relationship Id="rId36" Type="http://schemas.openxmlformats.org/officeDocument/2006/relationships/image" Target="../media/image1118.png"/><Relationship Id="rId49" Type="http://schemas.openxmlformats.org/officeDocument/2006/relationships/image" Target="../media/image1131.png"/><Relationship Id="rId57" Type="http://schemas.openxmlformats.org/officeDocument/2006/relationships/image" Target="../media/image1139.png"/><Relationship Id="rId10" Type="http://schemas.openxmlformats.org/officeDocument/2006/relationships/image" Target="../media/image1092.png"/><Relationship Id="rId31" Type="http://schemas.openxmlformats.org/officeDocument/2006/relationships/image" Target="../media/image1113.png"/><Relationship Id="rId44" Type="http://schemas.openxmlformats.org/officeDocument/2006/relationships/image" Target="../media/image1126.png"/><Relationship Id="rId52" Type="http://schemas.openxmlformats.org/officeDocument/2006/relationships/image" Target="../media/image1134.png"/><Relationship Id="rId60" Type="http://schemas.openxmlformats.org/officeDocument/2006/relationships/image" Target="../media/image1142.png"/><Relationship Id="rId4" Type="http://schemas.openxmlformats.org/officeDocument/2006/relationships/image" Target="../media/image1086.png"/><Relationship Id="rId9" Type="http://schemas.openxmlformats.org/officeDocument/2006/relationships/image" Target="../media/image1091.png"/></Relationships>
</file>

<file path=ppt/slides/_rels/slide39.xml.rels><?xml version="1.0" encoding="UTF-8" standalone="yes"?>
<Relationships xmlns="http://schemas.openxmlformats.org/package/2006/relationships"><Relationship Id="rId13" Type="http://schemas.openxmlformats.org/officeDocument/2006/relationships/image" Target="../media/image464.png"/><Relationship Id="rId18" Type="http://schemas.openxmlformats.org/officeDocument/2006/relationships/image" Target="../media/image434.png"/><Relationship Id="rId26" Type="http://schemas.openxmlformats.org/officeDocument/2006/relationships/image" Target="../media/image443.svg"/><Relationship Id="rId39" Type="http://schemas.openxmlformats.org/officeDocument/2006/relationships/image" Target="../media/image458.png"/><Relationship Id="rId21" Type="http://schemas.openxmlformats.org/officeDocument/2006/relationships/image" Target="../media/image437.svg"/><Relationship Id="rId34" Type="http://schemas.openxmlformats.org/officeDocument/2006/relationships/image" Target="../media/image451.svg"/><Relationship Id="rId42" Type="http://schemas.openxmlformats.org/officeDocument/2006/relationships/image" Target="../media/image461.svg"/><Relationship Id="rId7" Type="http://schemas.openxmlformats.org/officeDocument/2006/relationships/image" Target="../media/image1149.svg"/><Relationship Id="rId2" Type="http://schemas.openxmlformats.org/officeDocument/2006/relationships/notesSlide" Target="../notesSlides/notesSlide39.xml"/><Relationship Id="rId16" Type="http://schemas.openxmlformats.org/officeDocument/2006/relationships/image" Target="../media/image432.png"/><Relationship Id="rId20" Type="http://schemas.openxmlformats.org/officeDocument/2006/relationships/image" Target="../media/image436.png"/><Relationship Id="rId29" Type="http://schemas.openxmlformats.org/officeDocument/2006/relationships/image" Target="../media/image446.png"/><Relationship Id="rId41" Type="http://schemas.openxmlformats.org/officeDocument/2006/relationships/image" Target="../media/image460.png"/><Relationship Id="rId1" Type="http://schemas.openxmlformats.org/officeDocument/2006/relationships/slideLayout" Target="../slideLayouts/slideLayout3.xml"/><Relationship Id="rId6" Type="http://schemas.openxmlformats.org/officeDocument/2006/relationships/image" Target="../media/image1148.png"/><Relationship Id="rId11" Type="http://schemas.openxmlformats.org/officeDocument/2006/relationships/image" Target="../media/image1153.svg"/><Relationship Id="rId24" Type="http://schemas.openxmlformats.org/officeDocument/2006/relationships/image" Target="../media/image441.png"/><Relationship Id="rId32" Type="http://schemas.openxmlformats.org/officeDocument/2006/relationships/image" Target="../media/image449.svg"/><Relationship Id="rId37" Type="http://schemas.openxmlformats.org/officeDocument/2006/relationships/image" Target="../media/image456.png"/><Relationship Id="rId40" Type="http://schemas.openxmlformats.org/officeDocument/2006/relationships/image" Target="../media/image459.svg"/><Relationship Id="rId5" Type="http://schemas.openxmlformats.org/officeDocument/2006/relationships/image" Target="../media/image1147.svg"/><Relationship Id="rId15" Type="http://schemas.openxmlformats.org/officeDocument/2006/relationships/image" Target="../media/image466.png"/><Relationship Id="rId23" Type="http://schemas.openxmlformats.org/officeDocument/2006/relationships/image" Target="../media/image440.svg"/><Relationship Id="rId28" Type="http://schemas.openxmlformats.org/officeDocument/2006/relationships/image" Target="../media/image445.svg"/><Relationship Id="rId36" Type="http://schemas.openxmlformats.org/officeDocument/2006/relationships/image" Target="../media/image453.svg"/><Relationship Id="rId10" Type="http://schemas.openxmlformats.org/officeDocument/2006/relationships/image" Target="../media/image1152.png"/><Relationship Id="rId19" Type="http://schemas.openxmlformats.org/officeDocument/2006/relationships/image" Target="../media/image435.png"/><Relationship Id="rId31" Type="http://schemas.openxmlformats.org/officeDocument/2006/relationships/image" Target="../media/image448.png"/><Relationship Id="rId4" Type="http://schemas.openxmlformats.org/officeDocument/2006/relationships/image" Target="../media/image1146.png"/><Relationship Id="rId9" Type="http://schemas.openxmlformats.org/officeDocument/2006/relationships/image" Target="../media/image1151.svg"/><Relationship Id="rId14" Type="http://schemas.openxmlformats.org/officeDocument/2006/relationships/image" Target="../media/image465.png"/><Relationship Id="rId22" Type="http://schemas.openxmlformats.org/officeDocument/2006/relationships/image" Target="../media/image439.png"/><Relationship Id="rId27" Type="http://schemas.openxmlformats.org/officeDocument/2006/relationships/image" Target="../media/image444.png"/><Relationship Id="rId30" Type="http://schemas.openxmlformats.org/officeDocument/2006/relationships/image" Target="../media/image447.svg"/><Relationship Id="rId35" Type="http://schemas.openxmlformats.org/officeDocument/2006/relationships/image" Target="../media/image452.png"/><Relationship Id="rId8" Type="http://schemas.openxmlformats.org/officeDocument/2006/relationships/image" Target="../media/image1150.png"/><Relationship Id="rId3" Type="http://schemas.openxmlformats.org/officeDocument/2006/relationships/image" Target="../media/image849.png"/><Relationship Id="rId12" Type="http://schemas.openxmlformats.org/officeDocument/2006/relationships/image" Target="../media/image431.png"/><Relationship Id="rId17" Type="http://schemas.openxmlformats.org/officeDocument/2006/relationships/image" Target="../media/image433.svg"/><Relationship Id="rId25" Type="http://schemas.openxmlformats.org/officeDocument/2006/relationships/image" Target="../media/image442.png"/><Relationship Id="rId33" Type="http://schemas.openxmlformats.org/officeDocument/2006/relationships/image" Target="../media/image450.png"/><Relationship Id="rId38" Type="http://schemas.openxmlformats.org/officeDocument/2006/relationships/image" Target="../media/image457.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71.png"/><Relationship Id="rId13" Type="http://schemas.openxmlformats.org/officeDocument/2006/relationships/image" Target="../media/image476.png"/><Relationship Id="rId18" Type="http://schemas.openxmlformats.org/officeDocument/2006/relationships/image" Target="../media/image481.png"/><Relationship Id="rId3" Type="http://schemas.openxmlformats.org/officeDocument/2006/relationships/image" Target="../media/image849.png"/><Relationship Id="rId21" Type="http://schemas.openxmlformats.org/officeDocument/2006/relationships/image" Target="../media/image484.png"/><Relationship Id="rId7" Type="http://schemas.openxmlformats.org/officeDocument/2006/relationships/image" Target="../media/image470.png"/><Relationship Id="rId12" Type="http://schemas.openxmlformats.org/officeDocument/2006/relationships/image" Target="../media/image475.png"/><Relationship Id="rId17" Type="http://schemas.openxmlformats.org/officeDocument/2006/relationships/image" Target="../media/image480.png"/><Relationship Id="rId25" Type="http://schemas.openxmlformats.org/officeDocument/2006/relationships/image" Target="../media/image492.png"/><Relationship Id="rId2" Type="http://schemas.openxmlformats.org/officeDocument/2006/relationships/notesSlide" Target="../notesSlides/notesSlide40.xml"/><Relationship Id="rId16" Type="http://schemas.openxmlformats.org/officeDocument/2006/relationships/image" Target="../media/image479.png"/><Relationship Id="rId20" Type="http://schemas.openxmlformats.org/officeDocument/2006/relationships/image" Target="../media/image483.png"/><Relationship Id="rId1" Type="http://schemas.openxmlformats.org/officeDocument/2006/relationships/slideLayout" Target="../slideLayouts/slideLayout3.xml"/><Relationship Id="rId6" Type="http://schemas.openxmlformats.org/officeDocument/2006/relationships/image" Target="../media/image469.png"/><Relationship Id="rId11" Type="http://schemas.openxmlformats.org/officeDocument/2006/relationships/image" Target="../media/image474.png"/><Relationship Id="rId24" Type="http://schemas.openxmlformats.org/officeDocument/2006/relationships/image" Target="../media/image491.png"/><Relationship Id="rId5" Type="http://schemas.openxmlformats.org/officeDocument/2006/relationships/image" Target="../media/image468.png"/><Relationship Id="rId15" Type="http://schemas.openxmlformats.org/officeDocument/2006/relationships/image" Target="../media/image478.png"/><Relationship Id="rId23" Type="http://schemas.openxmlformats.org/officeDocument/2006/relationships/image" Target="../media/image490.png"/><Relationship Id="rId10" Type="http://schemas.openxmlformats.org/officeDocument/2006/relationships/image" Target="../media/image473.png"/><Relationship Id="rId19" Type="http://schemas.openxmlformats.org/officeDocument/2006/relationships/image" Target="../media/image482.png"/><Relationship Id="rId4" Type="http://schemas.openxmlformats.org/officeDocument/2006/relationships/image" Target="../media/image1154.png"/><Relationship Id="rId9" Type="http://schemas.openxmlformats.org/officeDocument/2006/relationships/image" Target="../media/image472.png"/><Relationship Id="rId14" Type="http://schemas.openxmlformats.org/officeDocument/2006/relationships/image" Target="../media/image477.png"/><Relationship Id="rId22" Type="http://schemas.openxmlformats.org/officeDocument/2006/relationships/image" Target="../media/image489.png"/></Relationships>
</file>

<file path=ppt/slides/_rels/slide41.xml.rels><?xml version="1.0" encoding="UTF-8" standalone="yes"?>
<Relationships xmlns="http://schemas.openxmlformats.org/package/2006/relationships"><Relationship Id="rId3" Type="http://schemas.openxmlformats.org/officeDocument/2006/relationships/image" Target="../media/image115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image" Target="../media/image1166.png"/><Relationship Id="rId18" Type="http://schemas.openxmlformats.org/officeDocument/2006/relationships/image" Target="../media/image1171.png"/><Relationship Id="rId26" Type="http://schemas.openxmlformats.org/officeDocument/2006/relationships/image" Target="../media/image1179.png"/><Relationship Id="rId39" Type="http://schemas.openxmlformats.org/officeDocument/2006/relationships/image" Target="../media/image1192.png"/><Relationship Id="rId21" Type="http://schemas.openxmlformats.org/officeDocument/2006/relationships/image" Target="../media/image1174.png"/><Relationship Id="rId34" Type="http://schemas.openxmlformats.org/officeDocument/2006/relationships/image" Target="../media/image1187.png"/><Relationship Id="rId42" Type="http://schemas.openxmlformats.org/officeDocument/2006/relationships/image" Target="../media/image1195.png"/><Relationship Id="rId47" Type="http://schemas.openxmlformats.org/officeDocument/2006/relationships/image" Target="../media/image1200.png"/><Relationship Id="rId50" Type="http://schemas.openxmlformats.org/officeDocument/2006/relationships/image" Target="../media/image1203.png"/><Relationship Id="rId7" Type="http://schemas.openxmlformats.org/officeDocument/2006/relationships/image" Target="../media/image1160.png"/><Relationship Id="rId2" Type="http://schemas.openxmlformats.org/officeDocument/2006/relationships/notesSlide" Target="../notesSlides/notesSlide43.xml"/><Relationship Id="rId16" Type="http://schemas.openxmlformats.org/officeDocument/2006/relationships/image" Target="../media/image1169.png"/><Relationship Id="rId29" Type="http://schemas.openxmlformats.org/officeDocument/2006/relationships/image" Target="../media/image1182.png"/><Relationship Id="rId11" Type="http://schemas.openxmlformats.org/officeDocument/2006/relationships/image" Target="../media/image1164.png"/><Relationship Id="rId24" Type="http://schemas.openxmlformats.org/officeDocument/2006/relationships/image" Target="../media/image1177.png"/><Relationship Id="rId32" Type="http://schemas.openxmlformats.org/officeDocument/2006/relationships/image" Target="../media/image1185.png"/><Relationship Id="rId37" Type="http://schemas.openxmlformats.org/officeDocument/2006/relationships/image" Target="../media/image1190.png"/><Relationship Id="rId40" Type="http://schemas.openxmlformats.org/officeDocument/2006/relationships/image" Target="../media/image1193.png"/><Relationship Id="rId45" Type="http://schemas.openxmlformats.org/officeDocument/2006/relationships/image" Target="../media/image1198.png"/><Relationship Id="rId53" Type="http://schemas.openxmlformats.org/officeDocument/2006/relationships/image" Target="../media/image1206.png"/><Relationship Id="rId5" Type="http://schemas.openxmlformats.org/officeDocument/2006/relationships/image" Target="../media/image1158.png"/><Relationship Id="rId10" Type="http://schemas.openxmlformats.org/officeDocument/2006/relationships/image" Target="../media/image1163.png"/><Relationship Id="rId19" Type="http://schemas.openxmlformats.org/officeDocument/2006/relationships/image" Target="../media/image1172.png"/><Relationship Id="rId31" Type="http://schemas.openxmlformats.org/officeDocument/2006/relationships/image" Target="../media/image1184.png"/><Relationship Id="rId44" Type="http://schemas.openxmlformats.org/officeDocument/2006/relationships/image" Target="../media/image1197.png"/><Relationship Id="rId52" Type="http://schemas.openxmlformats.org/officeDocument/2006/relationships/image" Target="../media/image1205.png"/><Relationship Id="rId4" Type="http://schemas.openxmlformats.org/officeDocument/2006/relationships/image" Target="../media/image1157.png"/><Relationship Id="rId9" Type="http://schemas.openxmlformats.org/officeDocument/2006/relationships/image" Target="../media/image1162.png"/><Relationship Id="rId14" Type="http://schemas.openxmlformats.org/officeDocument/2006/relationships/image" Target="../media/image1167.png"/><Relationship Id="rId22" Type="http://schemas.openxmlformats.org/officeDocument/2006/relationships/image" Target="../media/image1175.png"/><Relationship Id="rId27" Type="http://schemas.openxmlformats.org/officeDocument/2006/relationships/image" Target="../media/image1180.png"/><Relationship Id="rId30" Type="http://schemas.openxmlformats.org/officeDocument/2006/relationships/image" Target="../media/image1183.png"/><Relationship Id="rId35" Type="http://schemas.openxmlformats.org/officeDocument/2006/relationships/image" Target="../media/image1188.png"/><Relationship Id="rId43" Type="http://schemas.openxmlformats.org/officeDocument/2006/relationships/image" Target="../media/image1196.png"/><Relationship Id="rId48" Type="http://schemas.openxmlformats.org/officeDocument/2006/relationships/image" Target="../media/image1201.png"/><Relationship Id="rId8" Type="http://schemas.openxmlformats.org/officeDocument/2006/relationships/image" Target="../media/image1161.png"/><Relationship Id="rId51" Type="http://schemas.openxmlformats.org/officeDocument/2006/relationships/image" Target="../media/image1204.png"/><Relationship Id="rId3" Type="http://schemas.openxmlformats.org/officeDocument/2006/relationships/image" Target="../media/image1156.png"/><Relationship Id="rId12" Type="http://schemas.openxmlformats.org/officeDocument/2006/relationships/image" Target="../media/image1165.png"/><Relationship Id="rId17" Type="http://schemas.openxmlformats.org/officeDocument/2006/relationships/image" Target="../media/image1170.png"/><Relationship Id="rId25" Type="http://schemas.openxmlformats.org/officeDocument/2006/relationships/image" Target="../media/image1178.png"/><Relationship Id="rId33" Type="http://schemas.openxmlformats.org/officeDocument/2006/relationships/image" Target="../media/image1186.png"/><Relationship Id="rId38" Type="http://schemas.openxmlformats.org/officeDocument/2006/relationships/image" Target="../media/image1191.png"/><Relationship Id="rId46" Type="http://schemas.openxmlformats.org/officeDocument/2006/relationships/image" Target="../media/image1199.png"/><Relationship Id="rId20" Type="http://schemas.openxmlformats.org/officeDocument/2006/relationships/image" Target="../media/image1173.png"/><Relationship Id="rId41" Type="http://schemas.openxmlformats.org/officeDocument/2006/relationships/image" Target="../media/image1194.png"/><Relationship Id="rId54" Type="http://schemas.openxmlformats.org/officeDocument/2006/relationships/image" Target="../media/image1207.png"/><Relationship Id="rId1" Type="http://schemas.openxmlformats.org/officeDocument/2006/relationships/slideLayout" Target="../slideLayouts/slideLayout3.xml"/><Relationship Id="rId6" Type="http://schemas.openxmlformats.org/officeDocument/2006/relationships/image" Target="../media/image1159.png"/><Relationship Id="rId15" Type="http://schemas.openxmlformats.org/officeDocument/2006/relationships/image" Target="../media/image1168.png"/><Relationship Id="rId23" Type="http://schemas.openxmlformats.org/officeDocument/2006/relationships/image" Target="../media/image1176.png"/><Relationship Id="rId28" Type="http://schemas.openxmlformats.org/officeDocument/2006/relationships/image" Target="../media/image1181.png"/><Relationship Id="rId36" Type="http://schemas.openxmlformats.org/officeDocument/2006/relationships/image" Target="../media/image1189.png"/><Relationship Id="rId49" Type="http://schemas.openxmlformats.org/officeDocument/2006/relationships/image" Target="../media/image1202.png"/></Relationships>
</file>

<file path=ppt/slides/_rels/slide44.xml.rels><?xml version="1.0" encoding="UTF-8" standalone="yes"?>
<Relationships xmlns="http://schemas.openxmlformats.org/package/2006/relationships"><Relationship Id="rId26" Type="http://schemas.openxmlformats.org/officeDocument/2006/relationships/image" Target="../media/image1230.png"/><Relationship Id="rId21" Type="http://schemas.openxmlformats.org/officeDocument/2006/relationships/image" Target="../media/image1225.png"/><Relationship Id="rId42" Type="http://schemas.openxmlformats.org/officeDocument/2006/relationships/image" Target="../media/image1246.png"/><Relationship Id="rId47" Type="http://schemas.openxmlformats.org/officeDocument/2006/relationships/image" Target="../media/image1251.png"/><Relationship Id="rId63" Type="http://schemas.openxmlformats.org/officeDocument/2006/relationships/image" Target="../media/image1267.png"/><Relationship Id="rId68" Type="http://schemas.openxmlformats.org/officeDocument/2006/relationships/image" Target="../media/image1272.png"/><Relationship Id="rId84" Type="http://schemas.openxmlformats.org/officeDocument/2006/relationships/image" Target="../media/image1288.png"/><Relationship Id="rId16" Type="http://schemas.openxmlformats.org/officeDocument/2006/relationships/image" Target="../media/image1220.png"/><Relationship Id="rId11" Type="http://schemas.openxmlformats.org/officeDocument/2006/relationships/image" Target="../media/image1215.png"/><Relationship Id="rId32" Type="http://schemas.openxmlformats.org/officeDocument/2006/relationships/image" Target="../media/image1236.png"/><Relationship Id="rId37" Type="http://schemas.openxmlformats.org/officeDocument/2006/relationships/image" Target="../media/image1241.png"/><Relationship Id="rId53" Type="http://schemas.openxmlformats.org/officeDocument/2006/relationships/image" Target="../media/image1257.png"/><Relationship Id="rId58" Type="http://schemas.openxmlformats.org/officeDocument/2006/relationships/image" Target="../media/image1262.png"/><Relationship Id="rId74" Type="http://schemas.openxmlformats.org/officeDocument/2006/relationships/image" Target="../media/image1278.png"/><Relationship Id="rId79" Type="http://schemas.openxmlformats.org/officeDocument/2006/relationships/image" Target="../media/image1283.png"/><Relationship Id="rId5" Type="http://schemas.openxmlformats.org/officeDocument/2006/relationships/image" Target="../media/image1209.png"/><Relationship Id="rId19" Type="http://schemas.openxmlformats.org/officeDocument/2006/relationships/image" Target="../media/image1223.png"/><Relationship Id="rId14" Type="http://schemas.openxmlformats.org/officeDocument/2006/relationships/image" Target="../media/image1218.png"/><Relationship Id="rId22" Type="http://schemas.openxmlformats.org/officeDocument/2006/relationships/image" Target="../media/image1226.png"/><Relationship Id="rId27" Type="http://schemas.openxmlformats.org/officeDocument/2006/relationships/image" Target="../media/image1231.png"/><Relationship Id="rId30" Type="http://schemas.openxmlformats.org/officeDocument/2006/relationships/image" Target="../media/image1234.png"/><Relationship Id="rId35" Type="http://schemas.openxmlformats.org/officeDocument/2006/relationships/image" Target="../media/image1239.png"/><Relationship Id="rId43" Type="http://schemas.openxmlformats.org/officeDocument/2006/relationships/image" Target="../media/image1247.png"/><Relationship Id="rId48" Type="http://schemas.openxmlformats.org/officeDocument/2006/relationships/image" Target="../media/image1252.png"/><Relationship Id="rId56" Type="http://schemas.openxmlformats.org/officeDocument/2006/relationships/image" Target="../media/image1260.png"/><Relationship Id="rId64" Type="http://schemas.openxmlformats.org/officeDocument/2006/relationships/image" Target="../media/image1268.png"/><Relationship Id="rId69" Type="http://schemas.openxmlformats.org/officeDocument/2006/relationships/image" Target="../media/image1273.png"/><Relationship Id="rId77" Type="http://schemas.openxmlformats.org/officeDocument/2006/relationships/image" Target="../media/image1281.png"/><Relationship Id="rId8" Type="http://schemas.openxmlformats.org/officeDocument/2006/relationships/image" Target="../media/image1212.png"/><Relationship Id="rId51" Type="http://schemas.openxmlformats.org/officeDocument/2006/relationships/image" Target="../media/image1255.png"/><Relationship Id="rId72" Type="http://schemas.openxmlformats.org/officeDocument/2006/relationships/image" Target="../media/image1276.png"/><Relationship Id="rId80" Type="http://schemas.openxmlformats.org/officeDocument/2006/relationships/image" Target="../media/image1284.png"/><Relationship Id="rId85" Type="http://schemas.openxmlformats.org/officeDocument/2006/relationships/image" Target="../media/image1289.png"/><Relationship Id="rId3" Type="http://schemas.openxmlformats.org/officeDocument/2006/relationships/image" Target="../media/image1156.png"/><Relationship Id="rId12" Type="http://schemas.openxmlformats.org/officeDocument/2006/relationships/image" Target="../media/image1216.png"/><Relationship Id="rId17" Type="http://schemas.openxmlformats.org/officeDocument/2006/relationships/image" Target="../media/image1221.png"/><Relationship Id="rId25" Type="http://schemas.openxmlformats.org/officeDocument/2006/relationships/image" Target="../media/image1229.png"/><Relationship Id="rId33" Type="http://schemas.openxmlformats.org/officeDocument/2006/relationships/image" Target="../media/image1237.png"/><Relationship Id="rId38" Type="http://schemas.openxmlformats.org/officeDocument/2006/relationships/image" Target="../media/image1242.png"/><Relationship Id="rId46" Type="http://schemas.openxmlformats.org/officeDocument/2006/relationships/image" Target="../media/image1250.png"/><Relationship Id="rId59" Type="http://schemas.openxmlformats.org/officeDocument/2006/relationships/image" Target="../media/image1263.png"/><Relationship Id="rId67" Type="http://schemas.openxmlformats.org/officeDocument/2006/relationships/image" Target="../media/image1271.png"/><Relationship Id="rId20" Type="http://schemas.openxmlformats.org/officeDocument/2006/relationships/image" Target="../media/image1224.png"/><Relationship Id="rId41" Type="http://schemas.openxmlformats.org/officeDocument/2006/relationships/image" Target="../media/image1245.png"/><Relationship Id="rId54" Type="http://schemas.openxmlformats.org/officeDocument/2006/relationships/image" Target="../media/image1258.png"/><Relationship Id="rId62" Type="http://schemas.openxmlformats.org/officeDocument/2006/relationships/image" Target="../media/image1266.png"/><Relationship Id="rId70" Type="http://schemas.openxmlformats.org/officeDocument/2006/relationships/image" Target="../media/image1274.png"/><Relationship Id="rId75" Type="http://schemas.openxmlformats.org/officeDocument/2006/relationships/image" Target="../media/image1279.png"/><Relationship Id="rId83" Type="http://schemas.openxmlformats.org/officeDocument/2006/relationships/image" Target="../media/image1287.png"/><Relationship Id="rId1" Type="http://schemas.openxmlformats.org/officeDocument/2006/relationships/slideLayout" Target="../slideLayouts/slideLayout3.xml"/><Relationship Id="rId6" Type="http://schemas.openxmlformats.org/officeDocument/2006/relationships/image" Target="../media/image1210.png"/><Relationship Id="rId15" Type="http://schemas.openxmlformats.org/officeDocument/2006/relationships/image" Target="../media/image1219.png"/><Relationship Id="rId23" Type="http://schemas.openxmlformats.org/officeDocument/2006/relationships/image" Target="../media/image1227.png"/><Relationship Id="rId28" Type="http://schemas.openxmlformats.org/officeDocument/2006/relationships/image" Target="../media/image1232.png"/><Relationship Id="rId36" Type="http://schemas.openxmlformats.org/officeDocument/2006/relationships/image" Target="../media/image1240.png"/><Relationship Id="rId49" Type="http://schemas.openxmlformats.org/officeDocument/2006/relationships/image" Target="../media/image1253.png"/><Relationship Id="rId57" Type="http://schemas.openxmlformats.org/officeDocument/2006/relationships/image" Target="../media/image1261.png"/><Relationship Id="rId10" Type="http://schemas.openxmlformats.org/officeDocument/2006/relationships/image" Target="../media/image1214.png"/><Relationship Id="rId31" Type="http://schemas.openxmlformats.org/officeDocument/2006/relationships/image" Target="../media/image1235.png"/><Relationship Id="rId44" Type="http://schemas.openxmlformats.org/officeDocument/2006/relationships/image" Target="../media/image1248.png"/><Relationship Id="rId52" Type="http://schemas.openxmlformats.org/officeDocument/2006/relationships/image" Target="../media/image1256.png"/><Relationship Id="rId60" Type="http://schemas.openxmlformats.org/officeDocument/2006/relationships/image" Target="../media/image1264.png"/><Relationship Id="rId65" Type="http://schemas.openxmlformats.org/officeDocument/2006/relationships/image" Target="../media/image1269.png"/><Relationship Id="rId73" Type="http://schemas.openxmlformats.org/officeDocument/2006/relationships/image" Target="../media/image1277.png"/><Relationship Id="rId78" Type="http://schemas.openxmlformats.org/officeDocument/2006/relationships/image" Target="../media/image1282.png"/><Relationship Id="rId81" Type="http://schemas.openxmlformats.org/officeDocument/2006/relationships/image" Target="../media/image1285.png"/><Relationship Id="rId86" Type="http://schemas.openxmlformats.org/officeDocument/2006/relationships/image" Target="../media/image1290.png"/><Relationship Id="rId4" Type="http://schemas.openxmlformats.org/officeDocument/2006/relationships/image" Target="../media/image1208.png"/><Relationship Id="rId9" Type="http://schemas.openxmlformats.org/officeDocument/2006/relationships/image" Target="../media/image1213.png"/><Relationship Id="rId13" Type="http://schemas.openxmlformats.org/officeDocument/2006/relationships/image" Target="../media/image1217.png"/><Relationship Id="rId18" Type="http://schemas.openxmlformats.org/officeDocument/2006/relationships/image" Target="../media/image1222.png"/><Relationship Id="rId39" Type="http://schemas.openxmlformats.org/officeDocument/2006/relationships/image" Target="../media/image1243.png"/><Relationship Id="rId34" Type="http://schemas.openxmlformats.org/officeDocument/2006/relationships/image" Target="../media/image1238.png"/><Relationship Id="rId50" Type="http://schemas.openxmlformats.org/officeDocument/2006/relationships/image" Target="../media/image1254.png"/><Relationship Id="rId55" Type="http://schemas.openxmlformats.org/officeDocument/2006/relationships/image" Target="../media/image1259.png"/><Relationship Id="rId76" Type="http://schemas.openxmlformats.org/officeDocument/2006/relationships/image" Target="../media/image1280.png"/><Relationship Id="rId7" Type="http://schemas.openxmlformats.org/officeDocument/2006/relationships/image" Target="../media/image1211.png"/><Relationship Id="rId71" Type="http://schemas.openxmlformats.org/officeDocument/2006/relationships/image" Target="../media/image1275.png"/><Relationship Id="rId2" Type="http://schemas.openxmlformats.org/officeDocument/2006/relationships/notesSlide" Target="../notesSlides/notesSlide44.xml"/><Relationship Id="rId29" Type="http://schemas.openxmlformats.org/officeDocument/2006/relationships/image" Target="../media/image1233.png"/><Relationship Id="rId24" Type="http://schemas.openxmlformats.org/officeDocument/2006/relationships/image" Target="../media/image1228.png"/><Relationship Id="rId40" Type="http://schemas.openxmlformats.org/officeDocument/2006/relationships/image" Target="../media/image1244.png"/><Relationship Id="rId45" Type="http://schemas.openxmlformats.org/officeDocument/2006/relationships/image" Target="../media/image1249.png"/><Relationship Id="rId66" Type="http://schemas.openxmlformats.org/officeDocument/2006/relationships/image" Target="../media/image1270.png"/><Relationship Id="rId87" Type="http://schemas.openxmlformats.org/officeDocument/2006/relationships/image" Target="../media/image1291.png"/><Relationship Id="rId61" Type="http://schemas.openxmlformats.org/officeDocument/2006/relationships/image" Target="../media/image1265.png"/><Relationship Id="rId82" Type="http://schemas.openxmlformats.org/officeDocument/2006/relationships/image" Target="../media/image1286.png"/></Relationships>
</file>

<file path=ppt/slides/_rels/slide45.xml.rels><?xml version="1.0" encoding="UTF-8" standalone="yes"?>
<Relationships xmlns="http://schemas.openxmlformats.org/package/2006/relationships"><Relationship Id="rId8" Type="http://schemas.openxmlformats.org/officeDocument/2006/relationships/image" Target="../media/image1296.png"/><Relationship Id="rId3" Type="http://schemas.openxmlformats.org/officeDocument/2006/relationships/image" Target="../media/image1156.png"/><Relationship Id="rId7" Type="http://schemas.openxmlformats.org/officeDocument/2006/relationships/image" Target="../media/image129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94.png"/><Relationship Id="rId5" Type="http://schemas.openxmlformats.org/officeDocument/2006/relationships/image" Target="../media/image1293.png"/><Relationship Id="rId10" Type="http://schemas.openxmlformats.org/officeDocument/2006/relationships/image" Target="../media/image1298.png"/><Relationship Id="rId4" Type="http://schemas.openxmlformats.org/officeDocument/2006/relationships/image" Target="../media/image1292.png"/><Relationship Id="rId9" Type="http://schemas.openxmlformats.org/officeDocument/2006/relationships/image" Target="../media/image1297.png"/></Relationships>
</file>

<file path=ppt/slides/_rels/slide46.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9.png"/><Relationship Id="rId3" Type="http://schemas.openxmlformats.org/officeDocument/2006/relationships/image" Target="../media/image1156.png"/><Relationship Id="rId7" Type="http://schemas.openxmlformats.org/officeDocument/2006/relationships/image" Target="../media/image392.png"/><Relationship Id="rId12" Type="http://schemas.openxmlformats.org/officeDocument/2006/relationships/image" Target="../media/image39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91.png"/><Relationship Id="rId11" Type="http://schemas.openxmlformats.org/officeDocument/2006/relationships/image" Target="../media/image396.png"/><Relationship Id="rId5" Type="http://schemas.openxmlformats.org/officeDocument/2006/relationships/image" Target="../media/image390.png"/><Relationship Id="rId10" Type="http://schemas.openxmlformats.org/officeDocument/2006/relationships/image" Target="../media/image395.png"/><Relationship Id="rId4" Type="http://schemas.openxmlformats.org/officeDocument/2006/relationships/image" Target="../media/image389.png"/><Relationship Id="rId9" Type="http://schemas.openxmlformats.org/officeDocument/2006/relationships/image" Target="../media/image394.png"/><Relationship Id="rId14" Type="http://schemas.openxmlformats.org/officeDocument/2006/relationships/image" Target="../media/image400.png"/></Relationships>
</file>

<file path=ppt/slides/_rels/slide47.xml.rels><?xml version="1.0" encoding="UTF-8" standalone="yes"?>
<Relationships xmlns="http://schemas.openxmlformats.org/package/2006/relationships"><Relationship Id="rId13" Type="http://schemas.openxmlformats.org/officeDocument/2006/relationships/image" Target="../media/image391.png"/><Relationship Id="rId18" Type="http://schemas.openxmlformats.org/officeDocument/2006/relationships/image" Target="../media/image411.png"/><Relationship Id="rId26" Type="http://schemas.openxmlformats.org/officeDocument/2006/relationships/image" Target="../media/image419.png"/><Relationship Id="rId3" Type="http://schemas.openxmlformats.org/officeDocument/2006/relationships/image" Target="../media/image1156.png"/><Relationship Id="rId21" Type="http://schemas.openxmlformats.org/officeDocument/2006/relationships/image" Target="../media/image414.png"/><Relationship Id="rId7" Type="http://schemas.openxmlformats.org/officeDocument/2006/relationships/image" Target="../media/image403.png"/><Relationship Id="rId12" Type="http://schemas.openxmlformats.org/officeDocument/2006/relationships/image" Target="../media/image407.png"/><Relationship Id="rId17" Type="http://schemas.openxmlformats.org/officeDocument/2006/relationships/image" Target="../media/image410.png"/><Relationship Id="rId25" Type="http://schemas.openxmlformats.org/officeDocument/2006/relationships/image" Target="../media/image418.png"/><Relationship Id="rId33" Type="http://schemas.openxmlformats.org/officeDocument/2006/relationships/image" Target="../media/image394.png"/><Relationship Id="rId2" Type="http://schemas.openxmlformats.org/officeDocument/2006/relationships/notesSlide" Target="../notesSlides/notesSlide47.xml"/><Relationship Id="rId16" Type="http://schemas.openxmlformats.org/officeDocument/2006/relationships/image" Target="../media/image409.png"/><Relationship Id="rId20" Type="http://schemas.openxmlformats.org/officeDocument/2006/relationships/image" Target="../media/image413.png"/><Relationship Id="rId29" Type="http://schemas.openxmlformats.org/officeDocument/2006/relationships/image" Target="../media/image421.png"/><Relationship Id="rId1" Type="http://schemas.openxmlformats.org/officeDocument/2006/relationships/slideLayout" Target="../slideLayouts/slideLayout3.xml"/><Relationship Id="rId6" Type="http://schemas.openxmlformats.org/officeDocument/2006/relationships/image" Target="../media/image402.png"/><Relationship Id="rId11" Type="http://schemas.openxmlformats.org/officeDocument/2006/relationships/image" Target="../media/image406.png"/><Relationship Id="rId24" Type="http://schemas.openxmlformats.org/officeDocument/2006/relationships/image" Target="../media/image417.png"/><Relationship Id="rId32" Type="http://schemas.openxmlformats.org/officeDocument/2006/relationships/image" Target="../media/image424.png"/><Relationship Id="rId5" Type="http://schemas.openxmlformats.org/officeDocument/2006/relationships/image" Target="../media/image389.png"/><Relationship Id="rId15" Type="http://schemas.openxmlformats.org/officeDocument/2006/relationships/image" Target="../media/image392.png"/><Relationship Id="rId23" Type="http://schemas.openxmlformats.org/officeDocument/2006/relationships/image" Target="../media/image416.png"/><Relationship Id="rId28" Type="http://schemas.openxmlformats.org/officeDocument/2006/relationships/image" Target="../media/image393.png"/><Relationship Id="rId10" Type="http://schemas.openxmlformats.org/officeDocument/2006/relationships/image" Target="../media/image405.png"/><Relationship Id="rId19" Type="http://schemas.openxmlformats.org/officeDocument/2006/relationships/image" Target="../media/image412.png"/><Relationship Id="rId31" Type="http://schemas.openxmlformats.org/officeDocument/2006/relationships/image" Target="../media/image423.png"/><Relationship Id="rId4" Type="http://schemas.openxmlformats.org/officeDocument/2006/relationships/image" Target="../media/image401.png"/><Relationship Id="rId9" Type="http://schemas.openxmlformats.org/officeDocument/2006/relationships/image" Target="../media/image390.png"/><Relationship Id="rId14" Type="http://schemas.openxmlformats.org/officeDocument/2006/relationships/image" Target="../media/image408.png"/><Relationship Id="rId22" Type="http://schemas.openxmlformats.org/officeDocument/2006/relationships/image" Target="../media/image415.png"/><Relationship Id="rId27" Type="http://schemas.openxmlformats.org/officeDocument/2006/relationships/image" Target="../media/image420.png"/><Relationship Id="rId30" Type="http://schemas.openxmlformats.org/officeDocument/2006/relationships/image" Target="../media/image422.png"/><Relationship Id="rId8" Type="http://schemas.openxmlformats.org/officeDocument/2006/relationships/image" Target="../media/image404.png"/></Relationships>
</file>

<file path=ppt/slides/_rels/slide48.xml.rels><?xml version="1.0" encoding="UTF-8" standalone="yes"?>
<Relationships xmlns="http://schemas.openxmlformats.org/package/2006/relationships"><Relationship Id="rId8" Type="http://schemas.openxmlformats.org/officeDocument/2006/relationships/image" Target="../media/image1012.png"/><Relationship Id="rId13" Type="http://schemas.openxmlformats.org/officeDocument/2006/relationships/image" Target="../media/image1017.png"/><Relationship Id="rId3" Type="http://schemas.openxmlformats.org/officeDocument/2006/relationships/image" Target="../media/image1156.png"/><Relationship Id="rId7" Type="http://schemas.openxmlformats.org/officeDocument/2006/relationships/image" Target="../media/image1011.png"/><Relationship Id="rId12" Type="http://schemas.openxmlformats.org/officeDocument/2006/relationships/image" Target="../media/image1016.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10.png"/><Relationship Id="rId11" Type="http://schemas.openxmlformats.org/officeDocument/2006/relationships/image" Target="../media/image1015.png"/><Relationship Id="rId5" Type="http://schemas.openxmlformats.org/officeDocument/2006/relationships/image" Target="../media/image1009.png"/><Relationship Id="rId15" Type="http://schemas.openxmlformats.org/officeDocument/2006/relationships/image" Target="../media/image1019.png"/><Relationship Id="rId10" Type="http://schemas.openxmlformats.org/officeDocument/2006/relationships/image" Target="../media/image1014.png"/><Relationship Id="rId4" Type="http://schemas.openxmlformats.org/officeDocument/2006/relationships/image" Target="../media/image1008.png"/><Relationship Id="rId9" Type="http://schemas.openxmlformats.org/officeDocument/2006/relationships/image" Target="../media/image1013.png"/><Relationship Id="rId14" Type="http://schemas.openxmlformats.org/officeDocument/2006/relationships/image" Target="../media/image1018.png"/></Relationships>
</file>

<file path=ppt/slides/_rels/slide49.xml.rels><?xml version="1.0" encoding="UTF-8" standalone="yes"?>
<Relationships xmlns="http://schemas.openxmlformats.org/package/2006/relationships"><Relationship Id="rId13" Type="http://schemas.openxmlformats.org/officeDocument/2006/relationships/image" Target="../media/image1308.svg"/><Relationship Id="rId18" Type="http://schemas.openxmlformats.org/officeDocument/2006/relationships/image" Target="../media/image431.png"/><Relationship Id="rId26" Type="http://schemas.openxmlformats.org/officeDocument/2006/relationships/image" Target="../media/image436.png"/><Relationship Id="rId39" Type="http://schemas.openxmlformats.org/officeDocument/2006/relationships/image" Target="../media/image450.png"/><Relationship Id="rId21" Type="http://schemas.openxmlformats.org/officeDocument/2006/relationships/image" Target="../media/image466.png"/><Relationship Id="rId34" Type="http://schemas.openxmlformats.org/officeDocument/2006/relationships/image" Target="../media/image445.svg"/><Relationship Id="rId42" Type="http://schemas.openxmlformats.org/officeDocument/2006/relationships/image" Target="../media/image453.svg"/><Relationship Id="rId47" Type="http://schemas.openxmlformats.org/officeDocument/2006/relationships/image" Target="../media/image460.png"/><Relationship Id="rId7" Type="http://schemas.openxmlformats.org/officeDocument/2006/relationships/image" Target="../media/image1302.svg"/><Relationship Id="rId2" Type="http://schemas.openxmlformats.org/officeDocument/2006/relationships/notesSlide" Target="../notesSlides/notesSlide49.xml"/><Relationship Id="rId16" Type="http://schemas.openxmlformats.org/officeDocument/2006/relationships/image" Target="../media/image1311.png"/><Relationship Id="rId29" Type="http://schemas.openxmlformats.org/officeDocument/2006/relationships/image" Target="../media/image440.svg"/><Relationship Id="rId1" Type="http://schemas.openxmlformats.org/officeDocument/2006/relationships/slideLayout" Target="../slideLayouts/slideLayout3.xml"/><Relationship Id="rId6" Type="http://schemas.openxmlformats.org/officeDocument/2006/relationships/image" Target="../media/image1301.png"/><Relationship Id="rId11" Type="http://schemas.openxmlformats.org/officeDocument/2006/relationships/image" Target="../media/image1306.svg"/><Relationship Id="rId24" Type="http://schemas.openxmlformats.org/officeDocument/2006/relationships/image" Target="../media/image434.png"/><Relationship Id="rId32" Type="http://schemas.openxmlformats.org/officeDocument/2006/relationships/image" Target="../media/image443.svg"/><Relationship Id="rId37" Type="http://schemas.openxmlformats.org/officeDocument/2006/relationships/image" Target="../media/image448.png"/><Relationship Id="rId40" Type="http://schemas.openxmlformats.org/officeDocument/2006/relationships/image" Target="../media/image451.svg"/><Relationship Id="rId45" Type="http://schemas.openxmlformats.org/officeDocument/2006/relationships/image" Target="../media/image458.png"/><Relationship Id="rId5" Type="http://schemas.openxmlformats.org/officeDocument/2006/relationships/image" Target="../media/image1300.png"/><Relationship Id="rId15" Type="http://schemas.openxmlformats.org/officeDocument/2006/relationships/image" Target="../media/image1310.svg"/><Relationship Id="rId23" Type="http://schemas.openxmlformats.org/officeDocument/2006/relationships/image" Target="../media/image433.svg"/><Relationship Id="rId28" Type="http://schemas.openxmlformats.org/officeDocument/2006/relationships/image" Target="../media/image439.png"/><Relationship Id="rId36" Type="http://schemas.openxmlformats.org/officeDocument/2006/relationships/image" Target="../media/image447.svg"/><Relationship Id="rId10" Type="http://schemas.openxmlformats.org/officeDocument/2006/relationships/image" Target="../media/image1305.png"/><Relationship Id="rId19" Type="http://schemas.openxmlformats.org/officeDocument/2006/relationships/image" Target="../media/image464.png"/><Relationship Id="rId31" Type="http://schemas.openxmlformats.org/officeDocument/2006/relationships/image" Target="../media/image442.png"/><Relationship Id="rId44" Type="http://schemas.openxmlformats.org/officeDocument/2006/relationships/image" Target="../media/image457.svg"/><Relationship Id="rId4" Type="http://schemas.openxmlformats.org/officeDocument/2006/relationships/image" Target="../media/image1299.png"/><Relationship Id="rId9" Type="http://schemas.openxmlformats.org/officeDocument/2006/relationships/image" Target="../media/image1304.svg"/><Relationship Id="rId14" Type="http://schemas.openxmlformats.org/officeDocument/2006/relationships/image" Target="../media/image1309.png"/><Relationship Id="rId22" Type="http://schemas.openxmlformats.org/officeDocument/2006/relationships/image" Target="../media/image432.png"/><Relationship Id="rId27" Type="http://schemas.openxmlformats.org/officeDocument/2006/relationships/image" Target="../media/image437.svg"/><Relationship Id="rId30" Type="http://schemas.openxmlformats.org/officeDocument/2006/relationships/image" Target="../media/image441.png"/><Relationship Id="rId35" Type="http://schemas.openxmlformats.org/officeDocument/2006/relationships/image" Target="../media/image446.png"/><Relationship Id="rId43" Type="http://schemas.openxmlformats.org/officeDocument/2006/relationships/image" Target="../media/image456.png"/><Relationship Id="rId48" Type="http://schemas.openxmlformats.org/officeDocument/2006/relationships/image" Target="../media/image461.svg"/><Relationship Id="rId8" Type="http://schemas.openxmlformats.org/officeDocument/2006/relationships/image" Target="../media/image1303.png"/><Relationship Id="rId3" Type="http://schemas.openxmlformats.org/officeDocument/2006/relationships/image" Target="../media/image1156.png"/><Relationship Id="rId12" Type="http://schemas.openxmlformats.org/officeDocument/2006/relationships/image" Target="../media/image1307.png"/><Relationship Id="rId17" Type="http://schemas.openxmlformats.org/officeDocument/2006/relationships/image" Target="../media/image1312.svg"/><Relationship Id="rId25" Type="http://schemas.openxmlformats.org/officeDocument/2006/relationships/image" Target="../media/image435.png"/><Relationship Id="rId33" Type="http://schemas.openxmlformats.org/officeDocument/2006/relationships/image" Target="../media/image444.png"/><Relationship Id="rId38" Type="http://schemas.openxmlformats.org/officeDocument/2006/relationships/image" Target="../media/image449.svg"/><Relationship Id="rId46" Type="http://schemas.openxmlformats.org/officeDocument/2006/relationships/image" Target="../media/image459.svg"/><Relationship Id="rId20" Type="http://schemas.openxmlformats.org/officeDocument/2006/relationships/image" Target="../media/image465.png"/><Relationship Id="rId41" Type="http://schemas.openxmlformats.org/officeDocument/2006/relationships/image" Target="../media/image45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472.png"/><Relationship Id="rId13" Type="http://schemas.openxmlformats.org/officeDocument/2006/relationships/image" Target="../media/image477.png"/><Relationship Id="rId18" Type="http://schemas.openxmlformats.org/officeDocument/2006/relationships/image" Target="../media/image482.png"/><Relationship Id="rId26" Type="http://schemas.openxmlformats.org/officeDocument/2006/relationships/image" Target="../media/image490.png"/><Relationship Id="rId3" Type="http://schemas.openxmlformats.org/officeDocument/2006/relationships/image" Target="../media/image1156.png"/><Relationship Id="rId21" Type="http://schemas.openxmlformats.org/officeDocument/2006/relationships/image" Target="../media/image485.png"/><Relationship Id="rId7" Type="http://schemas.openxmlformats.org/officeDocument/2006/relationships/image" Target="../media/image471.png"/><Relationship Id="rId12" Type="http://schemas.openxmlformats.org/officeDocument/2006/relationships/image" Target="../media/image476.png"/><Relationship Id="rId17" Type="http://schemas.openxmlformats.org/officeDocument/2006/relationships/image" Target="../media/image481.png"/><Relationship Id="rId25" Type="http://schemas.openxmlformats.org/officeDocument/2006/relationships/image" Target="../media/image489.png"/><Relationship Id="rId2" Type="http://schemas.openxmlformats.org/officeDocument/2006/relationships/notesSlide" Target="../notesSlides/notesSlide50.xml"/><Relationship Id="rId16" Type="http://schemas.openxmlformats.org/officeDocument/2006/relationships/image" Target="../media/image480.png"/><Relationship Id="rId20" Type="http://schemas.openxmlformats.org/officeDocument/2006/relationships/image" Target="../media/image484.png"/><Relationship Id="rId29" Type="http://schemas.openxmlformats.org/officeDocument/2006/relationships/image" Target="../media/image1313.png"/><Relationship Id="rId1" Type="http://schemas.openxmlformats.org/officeDocument/2006/relationships/slideLayout" Target="../slideLayouts/slideLayout3.xml"/><Relationship Id="rId6" Type="http://schemas.openxmlformats.org/officeDocument/2006/relationships/image" Target="../media/image470.png"/><Relationship Id="rId11" Type="http://schemas.openxmlformats.org/officeDocument/2006/relationships/image" Target="../media/image475.png"/><Relationship Id="rId24" Type="http://schemas.openxmlformats.org/officeDocument/2006/relationships/image" Target="../media/image488.png"/><Relationship Id="rId5" Type="http://schemas.openxmlformats.org/officeDocument/2006/relationships/image" Target="../media/image469.png"/><Relationship Id="rId15" Type="http://schemas.openxmlformats.org/officeDocument/2006/relationships/image" Target="../media/image479.png"/><Relationship Id="rId23" Type="http://schemas.openxmlformats.org/officeDocument/2006/relationships/image" Target="../media/image487.png"/><Relationship Id="rId28" Type="http://schemas.openxmlformats.org/officeDocument/2006/relationships/image" Target="../media/image492.png"/><Relationship Id="rId10" Type="http://schemas.openxmlformats.org/officeDocument/2006/relationships/image" Target="../media/image474.png"/><Relationship Id="rId19" Type="http://schemas.openxmlformats.org/officeDocument/2006/relationships/image" Target="../media/image483.png"/><Relationship Id="rId4" Type="http://schemas.openxmlformats.org/officeDocument/2006/relationships/image" Target="../media/image468.png"/><Relationship Id="rId9" Type="http://schemas.openxmlformats.org/officeDocument/2006/relationships/image" Target="../media/image473.png"/><Relationship Id="rId14" Type="http://schemas.openxmlformats.org/officeDocument/2006/relationships/image" Target="../media/image478.png"/><Relationship Id="rId22" Type="http://schemas.openxmlformats.org/officeDocument/2006/relationships/image" Target="../media/image486.png"/><Relationship Id="rId27" Type="http://schemas.openxmlformats.org/officeDocument/2006/relationships/image" Target="../media/image491.png"/><Relationship Id="rId30" Type="http://schemas.openxmlformats.org/officeDocument/2006/relationships/image" Target="../media/image1314.png"/></Relationships>
</file>

<file path=ppt/slides/_rels/slide51.xml.rels><?xml version="1.0" encoding="UTF-8" standalone="yes"?>
<Relationships xmlns="http://schemas.openxmlformats.org/package/2006/relationships"><Relationship Id="rId3" Type="http://schemas.openxmlformats.org/officeDocument/2006/relationships/image" Target="../media/image131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1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21.png"/><Relationship Id="rId13" Type="http://schemas.openxmlformats.org/officeDocument/2006/relationships/image" Target="../media/image1326.png"/><Relationship Id="rId3" Type="http://schemas.openxmlformats.org/officeDocument/2006/relationships/image" Target="../media/image1316.png"/><Relationship Id="rId7" Type="http://schemas.openxmlformats.org/officeDocument/2006/relationships/image" Target="../media/image1320.png"/><Relationship Id="rId12" Type="http://schemas.openxmlformats.org/officeDocument/2006/relationships/image" Target="../media/image1325.png"/><Relationship Id="rId2" Type="http://schemas.openxmlformats.org/officeDocument/2006/relationships/notesSlide" Target="../notesSlides/notesSlide53.xml"/><Relationship Id="rId16" Type="http://schemas.openxmlformats.org/officeDocument/2006/relationships/image" Target="../media/image1329.png"/><Relationship Id="rId1" Type="http://schemas.openxmlformats.org/officeDocument/2006/relationships/slideLayout" Target="../slideLayouts/slideLayout3.xml"/><Relationship Id="rId6" Type="http://schemas.openxmlformats.org/officeDocument/2006/relationships/image" Target="../media/image1319.png"/><Relationship Id="rId11" Type="http://schemas.openxmlformats.org/officeDocument/2006/relationships/image" Target="../media/image1324.png"/><Relationship Id="rId5" Type="http://schemas.openxmlformats.org/officeDocument/2006/relationships/image" Target="../media/image1318.png"/><Relationship Id="rId15" Type="http://schemas.openxmlformats.org/officeDocument/2006/relationships/image" Target="../media/image1328.png"/><Relationship Id="rId10" Type="http://schemas.openxmlformats.org/officeDocument/2006/relationships/image" Target="../media/image1323.png"/><Relationship Id="rId4" Type="http://schemas.openxmlformats.org/officeDocument/2006/relationships/image" Target="../media/image1317.png"/><Relationship Id="rId9" Type="http://schemas.openxmlformats.org/officeDocument/2006/relationships/image" Target="../media/image1322.png"/><Relationship Id="rId14" Type="http://schemas.openxmlformats.org/officeDocument/2006/relationships/image" Target="../media/image1327.png"/></Relationships>
</file>

<file path=ppt/slides/_rels/slide54.xml.rels><?xml version="1.0" encoding="UTF-8" standalone="yes"?>
<Relationships xmlns="http://schemas.openxmlformats.org/package/2006/relationships"><Relationship Id="rId8" Type="http://schemas.openxmlformats.org/officeDocument/2006/relationships/image" Target="../media/image1334.png"/><Relationship Id="rId13" Type="http://schemas.openxmlformats.org/officeDocument/2006/relationships/image" Target="../media/image1339.png"/><Relationship Id="rId3" Type="http://schemas.openxmlformats.org/officeDocument/2006/relationships/image" Target="../media/image1316.png"/><Relationship Id="rId7" Type="http://schemas.openxmlformats.org/officeDocument/2006/relationships/image" Target="../media/image1333.png"/><Relationship Id="rId12" Type="http://schemas.openxmlformats.org/officeDocument/2006/relationships/image" Target="../media/image1338.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332.png"/><Relationship Id="rId11" Type="http://schemas.openxmlformats.org/officeDocument/2006/relationships/image" Target="../media/image1337.png"/><Relationship Id="rId5" Type="http://schemas.openxmlformats.org/officeDocument/2006/relationships/image" Target="../media/image1331.png"/><Relationship Id="rId10" Type="http://schemas.openxmlformats.org/officeDocument/2006/relationships/image" Target="../media/image1336.png"/><Relationship Id="rId4" Type="http://schemas.openxmlformats.org/officeDocument/2006/relationships/image" Target="../media/image1330.png"/><Relationship Id="rId9" Type="http://schemas.openxmlformats.org/officeDocument/2006/relationships/image" Target="../media/image13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1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342.png"/><Relationship Id="rId5" Type="http://schemas.openxmlformats.org/officeDocument/2006/relationships/image" Target="../media/image1341.png"/><Relationship Id="rId4" Type="http://schemas.openxmlformats.org/officeDocument/2006/relationships/image" Target="../media/image1340.png"/></Relationships>
</file>

<file path=ppt/slides/_rels/slide56.xml.rels><?xml version="1.0" encoding="UTF-8" standalone="yes"?>
<Relationships xmlns="http://schemas.openxmlformats.org/package/2006/relationships"><Relationship Id="rId8" Type="http://schemas.openxmlformats.org/officeDocument/2006/relationships/image" Target="../media/image1347.png"/><Relationship Id="rId13" Type="http://schemas.openxmlformats.org/officeDocument/2006/relationships/image" Target="../media/image1352.png"/><Relationship Id="rId18" Type="http://schemas.openxmlformats.org/officeDocument/2006/relationships/image" Target="../media/image1357.png"/><Relationship Id="rId3" Type="http://schemas.openxmlformats.org/officeDocument/2006/relationships/image" Target="../media/image1316.png"/><Relationship Id="rId21" Type="http://schemas.openxmlformats.org/officeDocument/2006/relationships/image" Target="../media/image1360.svg"/><Relationship Id="rId7" Type="http://schemas.openxmlformats.org/officeDocument/2006/relationships/image" Target="../media/image1346.png"/><Relationship Id="rId12" Type="http://schemas.openxmlformats.org/officeDocument/2006/relationships/image" Target="../media/image1351.png"/><Relationship Id="rId17" Type="http://schemas.openxmlformats.org/officeDocument/2006/relationships/image" Target="../media/image1356.svg"/><Relationship Id="rId2" Type="http://schemas.openxmlformats.org/officeDocument/2006/relationships/notesSlide" Target="../notesSlides/notesSlide56.xml"/><Relationship Id="rId16" Type="http://schemas.openxmlformats.org/officeDocument/2006/relationships/image" Target="../media/image1355.png"/><Relationship Id="rId20" Type="http://schemas.openxmlformats.org/officeDocument/2006/relationships/image" Target="../media/image1359.png"/><Relationship Id="rId1" Type="http://schemas.openxmlformats.org/officeDocument/2006/relationships/slideLayout" Target="../slideLayouts/slideLayout3.xml"/><Relationship Id="rId6" Type="http://schemas.openxmlformats.org/officeDocument/2006/relationships/image" Target="../media/image1345.png"/><Relationship Id="rId11" Type="http://schemas.openxmlformats.org/officeDocument/2006/relationships/image" Target="../media/image1350.svg"/><Relationship Id="rId5" Type="http://schemas.openxmlformats.org/officeDocument/2006/relationships/image" Target="../media/image1344.png"/><Relationship Id="rId15" Type="http://schemas.openxmlformats.org/officeDocument/2006/relationships/image" Target="../media/image1354.png"/><Relationship Id="rId10" Type="http://schemas.openxmlformats.org/officeDocument/2006/relationships/image" Target="../media/image1349.png"/><Relationship Id="rId19" Type="http://schemas.openxmlformats.org/officeDocument/2006/relationships/image" Target="../media/image1358.svg"/><Relationship Id="rId4" Type="http://schemas.openxmlformats.org/officeDocument/2006/relationships/image" Target="../media/image1343.png"/><Relationship Id="rId9" Type="http://schemas.openxmlformats.org/officeDocument/2006/relationships/image" Target="../media/image1348.png"/><Relationship Id="rId14" Type="http://schemas.openxmlformats.org/officeDocument/2006/relationships/image" Target="../media/image1353.svg"/><Relationship Id="rId22" Type="http://schemas.openxmlformats.org/officeDocument/2006/relationships/image" Target="../media/image136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1"/>
          <p:cNvSpPr txBox="1">
            <a:spLocks noGrp="1"/>
          </p:cNvSpPr>
          <p:nvPr>
            <p:ph type="subTitle" idx="1"/>
          </p:nvPr>
        </p:nvSpPr>
        <p:spPr>
          <a:xfrm>
            <a:off x="190825" y="226900"/>
            <a:ext cx="6007500" cy="153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300"/>
              <a:buNone/>
            </a:pPr>
            <a:r>
              <a:rPr lang="en"/>
              <a:t>Use this PowerPoint to make custom song charts and lessons for your students!</a:t>
            </a:r>
            <a:endParaRPr/>
          </a:p>
        </p:txBody>
      </p:sp>
      <p:sp>
        <p:nvSpPr>
          <p:cNvPr id="91" name="Google Shape;91;p11"/>
          <p:cNvSpPr txBox="1">
            <a:spLocks noGrp="1"/>
          </p:cNvSpPr>
          <p:nvPr>
            <p:ph type="ctrTitle"/>
          </p:nvPr>
        </p:nvSpPr>
        <p:spPr>
          <a:xfrm>
            <a:off x="190825" y="512075"/>
            <a:ext cx="4639200" cy="1163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Music Will Iconic Notation Library</a:t>
            </a:r>
            <a:endParaRPr/>
          </a:p>
        </p:txBody>
      </p:sp>
      <p:pic>
        <p:nvPicPr>
          <p:cNvPr id="92" name="Google Shape;92;p11"/>
          <p:cNvPicPr preferRelativeResize="0"/>
          <p:nvPr/>
        </p:nvPicPr>
        <p:blipFill>
          <a:blip r:embed="rId3">
            <a:alphaModFix/>
          </a:blip>
          <a:stretch>
            <a:fillRect/>
          </a:stretch>
        </p:blipFill>
        <p:spPr>
          <a:xfrm>
            <a:off x="3109850" y="797575"/>
            <a:ext cx="6587151" cy="43903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0"/>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10</a:t>
            </a:fld>
            <a:endParaRPr/>
          </a:p>
        </p:txBody>
      </p:sp>
      <p:sp>
        <p:nvSpPr>
          <p:cNvPr id="205" name="Google Shape;205;p20"/>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Open 7th, sus, and add Open Chords</a:t>
            </a:r>
            <a:endParaRPr/>
          </a:p>
        </p:txBody>
      </p:sp>
      <p:pic>
        <p:nvPicPr>
          <p:cNvPr id="206" name="Google Shape;206;p20"/>
          <p:cNvPicPr preferRelativeResize="0"/>
          <p:nvPr/>
        </p:nvPicPr>
        <p:blipFill rotWithShape="1">
          <a:blip r:embed="rId3">
            <a:alphaModFix/>
          </a:blip>
          <a:srcRect/>
          <a:stretch/>
        </p:blipFill>
        <p:spPr>
          <a:xfrm>
            <a:off x="1040252" y="1012990"/>
            <a:ext cx="613522" cy="890868"/>
          </a:xfrm>
          <a:prstGeom prst="rect">
            <a:avLst/>
          </a:prstGeom>
          <a:noFill/>
          <a:ln>
            <a:noFill/>
          </a:ln>
        </p:spPr>
      </p:pic>
      <p:pic>
        <p:nvPicPr>
          <p:cNvPr id="207" name="Google Shape;207;p20"/>
          <p:cNvPicPr preferRelativeResize="0"/>
          <p:nvPr/>
        </p:nvPicPr>
        <p:blipFill rotWithShape="1">
          <a:blip r:embed="rId4">
            <a:alphaModFix/>
          </a:blip>
          <a:srcRect/>
          <a:stretch/>
        </p:blipFill>
        <p:spPr>
          <a:xfrm>
            <a:off x="2004298" y="1012990"/>
            <a:ext cx="672353" cy="890868"/>
          </a:xfrm>
          <a:prstGeom prst="rect">
            <a:avLst/>
          </a:prstGeom>
          <a:noFill/>
          <a:ln>
            <a:noFill/>
          </a:ln>
        </p:spPr>
      </p:pic>
      <p:pic>
        <p:nvPicPr>
          <p:cNvPr id="208" name="Google Shape;208;p20"/>
          <p:cNvPicPr preferRelativeResize="0"/>
          <p:nvPr/>
        </p:nvPicPr>
        <p:blipFill rotWithShape="1">
          <a:blip r:embed="rId5">
            <a:alphaModFix/>
          </a:blip>
          <a:srcRect/>
          <a:stretch/>
        </p:blipFill>
        <p:spPr>
          <a:xfrm>
            <a:off x="3049161" y="1012990"/>
            <a:ext cx="672353" cy="890868"/>
          </a:xfrm>
          <a:prstGeom prst="rect">
            <a:avLst/>
          </a:prstGeom>
          <a:noFill/>
          <a:ln>
            <a:noFill/>
          </a:ln>
        </p:spPr>
      </p:pic>
      <p:pic>
        <p:nvPicPr>
          <p:cNvPr id="209" name="Google Shape;209;p20"/>
          <p:cNvPicPr preferRelativeResize="0"/>
          <p:nvPr/>
        </p:nvPicPr>
        <p:blipFill rotWithShape="1">
          <a:blip r:embed="rId6">
            <a:alphaModFix/>
          </a:blip>
          <a:srcRect/>
          <a:stretch/>
        </p:blipFill>
        <p:spPr>
          <a:xfrm>
            <a:off x="4094025" y="1012990"/>
            <a:ext cx="613522" cy="890868"/>
          </a:xfrm>
          <a:prstGeom prst="rect">
            <a:avLst/>
          </a:prstGeom>
          <a:noFill/>
          <a:ln>
            <a:noFill/>
          </a:ln>
        </p:spPr>
      </p:pic>
      <p:pic>
        <p:nvPicPr>
          <p:cNvPr id="210" name="Google Shape;210;p20"/>
          <p:cNvPicPr preferRelativeResize="0"/>
          <p:nvPr/>
        </p:nvPicPr>
        <p:blipFill rotWithShape="1">
          <a:blip r:embed="rId7">
            <a:alphaModFix/>
          </a:blip>
          <a:srcRect/>
          <a:stretch/>
        </p:blipFill>
        <p:spPr>
          <a:xfrm>
            <a:off x="5058070" y="1012990"/>
            <a:ext cx="613522" cy="890868"/>
          </a:xfrm>
          <a:prstGeom prst="rect">
            <a:avLst/>
          </a:prstGeom>
          <a:noFill/>
          <a:ln>
            <a:noFill/>
          </a:ln>
        </p:spPr>
      </p:pic>
      <p:pic>
        <p:nvPicPr>
          <p:cNvPr id="211" name="Google Shape;211;p20"/>
          <p:cNvPicPr preferRelativeResize="0"/>
          <p:nvPr/>
        </p:nvPicPr>
        <p:blipFill rotWithShape="1">
          <a:blip r:embed="rId8">
            <a:alphaModFix/>
          </a:blip>
          <a:srcRect/>
          <a:stretch/>
        </p:blipFill>
        <p:spPr>
          <a:xfrm>
            <a:off x="6022116" y="1012990"/>
            <a:ext cx="680757" cy="890868"/>
          </a:xfrm>
          <a:prstGeom prst="rect">
            <a:avLst/>
          </a:prstGeom>
          <a:noFill/>
          <a:ln>
            <a:noFill/>
          </a:ln>
        </p:spPr>
      </p:pic>
      <p:pic>
        <p:nvPicPr>
          <p:cNvPr id="212" name="Google Shape;212;p20"/>
          <p:cNvPicPr preferRelativeResize="0"/>
          <p:nvPr/>
        </p:nvPicPr>
        <p:blipFill rotWithShape="1">
          <a:blip r:embed="rId9">
            <a:alphaModFix/>
          </a:blip>
          <a:srcRect/>
          <a:stretch/>
        </p:blipFill>
        <p:spPr>
          <a:xfrm>
            <a:off x="7078525" y="1012990"/>
            <a:ext cx="689162" cy="890868"/>
          </a:xfrm>
          <a:prstGeom prst="rect">
            <a:avLst/>
          </a:prstGeom>
          <a:noFill/>
          <a:ln>
            <a:noFill/>
          </a:ln>
        </p:spPr>
      </p:pic>
      <p:pic>
        <p:nvPicPr>
          <p:cNvPr id="213" name="Google Shape;213;p20"/>
          <p:cNvPicPr preferRelativeResize="0"/>
          <p:nvPr/>
        </p:nvPicPr>
        <p:blipFill rotWithShape="1">
          <a:blip r:embed="rId10">
            <a:alphaModFix/>
          </a:blip>
          <a:srcRect/>
          <a:stretch/>
        </p:blipFill>
        <p:spPr>
          <a:xfrm>
            <a:off x="8146480" y="1012990"/>
            <a:ext cx="613522" cy="890868"/>
          </a:xfrm>
          <a:prstGeom prst="rect">
            <a:avLst/>
          </a:prstGeom>
          <a:noFill/>
          <a:ln>
            <a:noFill/>
          </a:ln>
        </p:spPr>
      </p:pic>
      <p:pic>
        <p:nvPicPr>
          <p:cNvPr id="214" name="Google Shape;214;p20"/>
          <p:cNvPicPr preferRelativeResize="0"/>
          <p:nvPr/>
        </p:nvPicPr>
        <p:blipFill rotWithShape="1">
          <a:blip r:embed="rId11">
            <a:alphaModFix/>
          </a:blip>
          <a:srcRect/>
          <a:stretch/>
        </p:blipFill>
        <p:spPr>
          <a:xfrm>
            <a:off x="100445" y="2233532"/>
            <a:ext cx="705971" cy="890868"/>
          </a:xfrm>
          <a:prstGeom prst="rect">
            <a:avLst/>
          </a:prstGeom>
          <a:noFill/>
          <a:ln>
            <a:noFill/>
          </a:ln>
        </p:spPr>
      </p:pic>
      <p:pic>
        <p:nvPicPr>
          <p:cNvPr id="215" name="Google Shape;215;p20"/>
          <p:cNvPicPr preferRelativeResize="0"/>
          <p:nvPr/>
        </p:nvPicPr>
        <p:blipFill rotWithShape="1">
          <a:blip r:embed="rId12">
            <a:alphaModFix/>
          </a:blip>
          <a:srcRect/>
          <a:stretch/>
        </p:blipFill>
        <p:spPr>
          <a:xfrm>
            <a:off x="1170709" y="2233532"/>
            <a:ext cx="613522" cy="890868"/>
          </a:xfrm>
          <a:prstGeom prst="rect">
            <a:avLst/>
          </a:prstGeom>
          <a:noFill/>
          <a:ln>
            <a:noFill/>
          </a:ln>
        </p:spPr>
      </p:pic>
      <p:pic>
        <p:nvPicPr>
          <p:cNvPr id="216" name="Google Shape;216;p20"/>
          <p:cNvPicPr preferRelativeResize="0"/>
          <p:nvPr/>
        </p:nvPicPr>
        <p:blipFill rotWithShape="1">
          <a:blip r:embed="rId13">
            <a:alphaModFix/>
          </a:blip>
          <a:srcRect/>
          <a:stretch/>
        </p:blipFill>
        <p:spPr>
          <a:xfrm>
            <a:off x="2113973" y="2233532"/>
            <a:ext cx="655544" cy="890868"/>
          </a:xfrm>
          <a:prstGeom prst="rect">
            <a:avLst/>
          </a:prstGeom>
          <a:noFill/>
          <a:ln>
            <a:noFill/>
          </a:ln>
        </p:spPr>
      </p:pic>
      <p:pic>
        <p:nvPicPr>
          <p:cNvPr id="217" name="Google Shape;217;p20"/>
          <p:cNvPicPr preferRelativeResize="0"/>
          <p:nvPr/>
        </p:nvPicPr>
        <p:blipFill rotWithShape="1">
          <a:blip r:embed="rId14">
            <a:alphaModFix/>
          </a:blip>
          <a:srcRect/>
          <a:stretch/>
        </p:blipFill>
        <p:spPr>
          <a:xfrm>
            <a:off x="3114964" y="2233532"/>
            <a:ext cx="663949" cy="890868"/>
          </a:xfrm>
          <a:prstGeom prst="rect">
            <a:avLst/>
          </a:prstGeom>
          <a:noFill/>
          <a:ln>
            <a:noFill/>
          </a:ln>
        </p:spPr>
      </p:pic>
      <p:pic>
        <p:nvPicPr>
          <p:cNvPr id="218" name="Google Shape;218;p20"/>
          <p:cNvPicPr preferRelativeResize="0"/>
          <p:nvPr/>
        </p:nvPicPr>
        <p:blipFill rotWithShape="1">
          <a:blip r:embed="rId15">
            <a:alphaModFix/>
          </a:blip>
          <a:srcRect/>
          <a:stretch/>
        </p:blipFill>
        <p:spPr>
          <a:xfrm>
            <a:off x="4127500" y="2233532"/>
            <a:ext cx="613522" cy="890868"/>
          </a:xfrm>
          <a:prstGeom prst="rect">
            <a:avLst/>
          </a:prstGeom>
          <a:noFill/>
          <a:ln>
            <a:noFill/>
          </a:ln>
        </p:spPr>
      </p:pic>
      <p:pic>
        <p:nvPicPr>
          <p:cNvPr id="219" name="Google Shape;219;p20"/>
          <p:cNvPicPr preferRelativeResize="0"/>
          <p:nvPr/>
        </p:nvPicPr>
        <p:blipFill rotWithShape="1">
          <a:blip r:embed="rId16">
            <a:alphaModFix/>
          </a:blip>
          <a:srcRect/>
          <a:stretch/>
        </p:blipFill>
        <p:spPr>
          <a:xfrm>
            <a:off x="5070764" y="2233532"/>
            <a:ext cx="613522" cy="890868"/>
          </a:xfrm>
          <a:prstGeom prst="rect">
            <a:avLst/>
          </a:prstGeom>
          <a:noFill/>
          <a:ln>
            <a:noFill/>
          </a:ln>
        </p:spPr>
      </p:pic>
      <p:pic>
        <p:nvPicPr>
          <p:cNvPr id="220" name="Google Shape;220;p20"/>
          <p:cNvPicPr preferRelativeResize="0"/>
          <p:nvPr/>
        </p:nvPicPr>
        <p:blipFill rotWithShape="1">
          <a:blip r:embed="rId17">
            <a:alphaModFix/>
          </a:blip>
          <a:srcRect/>
          <a:stretch/>
        </p:blipFill>
        <p:spPr>
          <a:xfrm>
            <a:off x="5980552" y="2233532"/>
            <a:ext cx="781610" cy="1050552"/>
          </a:xfrm>
          <a:prstGeom prst="rect">
            <a:avLst/>
          </a:prstGeom>
          <a:noFill/>
          <a:ln>
            <a:noFill/>
          </a:ln>
        </p:spPr>
      </p:pic>
      <p:pic>
        <p:nvPicPr>
          <p:cNvPr id="221" name="Google Shape;221;p20"/>
          <p:cNvPicPr preferRelativeResize="0"/>
          <p:nvPr/>
        </p:nvPicPr>
        <p:blipFill rotWithShape="1">
          <a:blip r:embed="rId18">
            <a:alphaModFix/>
          </a:blip>
          <a:srcRect/>
          <a:stretch/>
        </p:blipFill>
        <p:spPr>
          <a:xfrm>
            <a:off x="7154725" y="2233532"/>
            <a:ext cx="663949" cy="890868"/>
          </a:xfrm>
          <a:prstGeom prst="rect">
            <a:avLst/>
          </a:prstGeom>
          <a:noFill/>
          <a:ln>
            <a:noFill/>
          </a:ln>
        </p:spPr>
      </p:pic>
      <p:pic>
        <p:nvPicPr>
          <p:cNvPr id="222" name="Google Shape;222;p20"/>
          <p:cNvPicPr preferRelativeResize="0"/>
          <p:nvPr/>
        </p:nvPicPr>
        <p:blipFill rotWithShape="1">
          <a:blip r:embed="rId19">
            <a:alphaModFix/>
          </a:blip>
          <a:srcRect/>
          <a:stretch/>
        </p:blipFill>
        <p:spPr>
          <a:xfrm>
            <a:off x="8167261" y="2233532"/>
            <a:ext cx="613522" cy="890868"/>
          </a:xfrm>
          <a:prstGeom prst="rect">
            <a:avLst/>
          </a:prstGeom>
          <a:noFill/>
          <a:ln>
            <a:noFill/>
          </a:ln>
        </p:spPr>
      </p:pic>
      <p:pic>
        <p:nvPicPr>
          <p:cNvPr id="223" name="Google Shape;223;p20"/>
          <p:cNvPicPr preferRelativeResize="0"/>
          <p:nvPr/>
        </p:nvPicPr>
        <p:blipFill rotWithShape="1">
          <a:blip r:embed="rId20">
            <a:alphaModFix/>
          </a:blip>
          <a:srcRect/>
          <a:stretch/>
        </p:blipFill>
        <p:spPr>
          <a:xfrm>
            <a:off x="87752" y="1012990"/>
            <a:ext cx="605118" cy="874058"/>
          </a:xfrm>
          <a:prstGeom prst="rect">
            <a:avLst/>
          </a:prstGeom>
          <a:noFill/>
          <a:ln>
            <a:noFill/>
          </a:ln>
        </p:spPr>
      </p:pic>
      <p:pic>
        <p:nvPicPr>
          <p:cNvPr id="224" name="Google Shape;224;p20"/>
          <p:cNvPicPr preferRelativeResize="0">
            <a:picLocks noGrp="1"/>
          </p:cNvPicPr>
          <p:nvPr>
            <p:ph type="pic" idx="2"/>
          </p:nvPr>
        </p:nvPicPr>
        <p:blipFill rotWithShape="1">
          <a:blip r:embed="rId21">
            <a:alphaModFix/>
          </a:blip>
          <a:srcRect/>
          <a:stretch/>
        </p:blipFill>
        <p:spPr>
          <a:xfrm>
            <a:off x="137750" y="125050"/>
            <a:ext cx="276900" cy="276900"/>
          </a:xfrm>
          <a:prstGeom prst="ellipse">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1"/>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11</a:t>
            </a:fld>
            <a:endParaRPr/>
          </a:p>
        </p:txBody>
      </p:sp>
      <p:sp>
        <p:nvSpPr>
          <p:cNvPr id="230" name="Google Shape;230;p21"/>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Open 7th, sus, and add Open Chords</a:t>
            </a:r>
            <a:endParaRPr/>
          </a:p>
        </p:txBody>
      </p:sp>
      <p:pic>
        <p:nvPicPr>
          <p:cNvPr id="231" name="Google Shape;231;p21"/>
          <p:cNvPicPr preferRelativeResize="0"/>
          <p:nvPr/>
        </p:nvPicPr>
        <p:blipFill rotWithShape="1">
          <a:blip r:embed="rId3">
            <a:alphaModFix/>
          </a:blip>
          <a:srcRect/>
          <a:stretch/>
        </p:blipFill>
        <p:spPr>
          <a:xfrm>
            <a:off x="1040252" y="1012990"/>
            <a:ext cx="613522" cy="890868"/>
          </a:xfrm>
          <a:prstGeom prst="rect">
            <a:avLst/>
          </a:prstGeom>
          <a:noFill/>
          <a:ln>
            <a:noFill/>
          </a:ln>
        </p:spPr>
      </p:pic>
      <p:pic>
        <p:nvPicPr>
          <p:cNvPr id="232" name="Google Shape;232;p21"/>
          <p:cNvPicPr preferRelativeResize="0"/>
          <p:nvPr/>
        </p:nvPicPr>
        <p:blipFill rotWithShape="1">
          <a:blip r:embed="rId4">
            <a:alphaModFix/>
          </a:blip>
          <a:srcRect/>
          <a:stretch/>
        </p:blipFill>
        <p:spPr>
          <a:xfrm>
            <a:off x="2004298" y="1012990"/>
            <a:ext cx="672353" cy="890868"/>
          </a:xfrm>
          <a:prstGeom prst="rect">
            <a:avLst/>
          </a:prstGeom>
          <a:noFill/>
          <a:ln>
            <a:noFill/>
          </a:ln>
        </p:spPr>
      </p:pic>
      <p:pic>
        <p:nvPicPr>
          <p:cNvPr id="233" name="Google Shape;233;p21"/>
          <p:cNvPicPr preferRelativeResize="0"/>
          <p:nvPr/>
        </p:nvPicPr>
        <p:blipFill rotWithShape="1">
          <a:blip r:embed="rId5">
            <a:alphaModFix/>
          </a:blip>
          <a:srcRect/>
          <a:stretch/>
        </p:blipFill>
        <p:spPr>
          <a:xfrm>
            <a:off x="3049161" y="1012990"/>
            <a:ext cx="672353" cy="890868"/>
          </a:xfrm>
          <a:prstGeom prst="rect">
            <a:avLst/>
          </a:prstGeom>
          <a:noFill/>
          <a:ln>
            <a:noFill/>
          </a:ln>
        </p:spPr>
      </p:pic>
      <p:pic>
        <p:nvPicPr>
          <p:cNvPr id="234" name="Google Shape;234;p21"/>
          <p:cNvPicPr preferRelativeResize="0"/>
          <p:nvPr/>
        </p:nvPicPr>
        <p:blipFill rotWithShape="1">
          <a:blip r:embed="rId6">
            <a:alphaModFix/>
          </a:blip>
          <a:srcRect/>
          <a:stretch/>
        </p:blipFill>
        <p:spPr>
          <a:xfrm>
            <a:off x="4094025" y="1012990"/>
            <a:ext cx="613522" cy="890868"/>
          </a:xfrm>
          <a:prstGeom prst="rect">
            <a:avLst/>
          </a:prstGeom>
          <a:noFill/>
          <a:ln>
            <a:noFill/>
          </a:ln>
        </p:spPr>
      </p:pic>
      <p:pic>
        <p:nvPicPr>
          <p:cNvPr id="235" name="Google Shape;235;p21"/>
          <p:cNvPicPr preferRelativeResize="0"/>
          <p:nvPr/>
        </p:nvPicPr>
        <p:blipFill rotWithShape="1">
          <a:blip r:embed="rId7">
            <a:alphaModFix/>
          </a:blip>
          <a:srcRect/>
          <a:stretch/>
        </p:blipFill>
        <p:spPr>
          <a:xfrm>
            <a:off x="5058070" y="1012990"/>
            <a:ext cx="613522" cy="890868"/>
          </a:xfrm>
          <a:prstGeom prst="rect">
            <a:avLst/>
          </a:prstGeom>
          <a:noFill/>
          <a:ln>
            <a:noFill/>
          </a:ln>
        </p:spPr>
      </p:pic>
      <p:pic>
        <p:nvPicPr>
          <p:cNvPr id="236" name="Google Shape;236;p21"/>
          <p:cNvPicPr preferRelativeResize="0"/>
          <p:nvPr/>
        </p:nvPicPr>
        <p:blipFill rotWithShape="1">
          <a:blip r:embed="rId8">
            <a:alphaModFix/>
          </a:blip>
          <a:srcRect/>
          <a:stretch/>
        </p:blipFill>
        <p:spPr>
          <a:xfrm>
            <a:off x="6022116" y="1012990"/>
            <a:ext cx="680757" cy="890868"/>
          </a:xfrm>
          <a:prstGeom prst="rect">
            <a:avLst/>
          </a:prstGeom>
          <a:noFill/>
          <a:ln>
            <a:noFill/>
          </a:ln>
        </p:spPr>
      </p:pic>
      <p:pic>
        <p:nvPicPr>
          <p:cNvPr id="237" name="Google Shape;237;p21"/>
          <p:cNvPicPr preferRelativeResize="0"/>
          <p:nvPr/>
        </p:nvPicPr>
        <p:blipFill rotWithShape="1">
          <a:blip r:embed="rId9">
            <a:alphaModFix/>
          </a:blip>
          <a:srcRect/>
          <a:stretch/>
        </p:blipFill>
        <p:spPr>
          <a:xfrm>
            <a:off x="7078525" y="1012990"/>
            <a:ext cx="689162" cy="890868"/>
          </a:xfrm>
          <a:prstGeom prst="rect">
            <a:avLst/>
          </a:prstGeom>
          <a:noFill/>
          <a:ln>
            <a:noFill/>
          </a:ln>
        </p:spPr>
      </p:pic>
      <p:pic>
        <p:nvPicPr>
          <p:cNvPr id="238" name="Google Shape;238;p21"/>
          <p:cNvPicPr preferRelativeResize="0"/>
          <p:nvPr/>
        </p:nvPicPr>
        <p:blipFill rotWithShape="1">
          <a:blip r:embed="rId10">
            <a:alphaModFix/>
          </a:blip>
          <a:srcRect/>
          <a:stretch/>
        </p:blipFill>
        <p:spPr>
          <a:xfrm>
            <a:off x="8146480" y="1012990"/>
            <a:ext cx="613522" cy="890868"/>
          </a:xfrm>
          <a:prstGeom prst="rect">
            <a:avLst/>
          </a:prstGeom>
          <a:noFill/>
          <a:ln>
            <a:noFill/>
          </a:ln>
        </p:spPr>
      </p:pic>
      <p:pic>
        <p:nvPicPr>
          <p:cNvPr id="239" name="Google Shape;239;p21"/>
          <p:cNvPicPr preferRelativeResize="0"/>
          <p:nvPr/>
        </p:nvPicPr>
        <p:blipFill rotWithShape="1">
          <a:blip r:embed="rId11">
            <a:alphaModFix/>
          </a:blip>
          <a:srcRect/>
          <a:stretch/>
        </p:blipFill>
        <p:spPr>
          <a:xfrm>
            <a:off x="100445" y="2233532"/>
            <a:ext cx="705971" cy="890868"/>
          </a:xfrm>
          <a:prstGeom prst="rect">
            <a:avLst/>
          </a:prstGeom>
          <a:noFill/>
          <a:ln>
            <a:noFill/>
          </a:ln>
        </p:spPr>
      </p:pic>
      <p:pic>
        <p:nvPicPr>
          <p:cNvPr id="240" name="Google Shape;240;p21"/>
          <p:cNvPicPr preferRelativeResize="0"/>
          <p:nvPr/>
        </p:nvPicPr>
        <p:blipFill rotWithShape="1">
          <a:blip r:embed="rId12">
            <a:alphaModFix/>
          </a:blip>
          <a:srcRect/>
          <a:stretch/>
        </p:blipFill>
        <p:spPr>
          <a:xfrm>
            <a:off x="1170709" y="2233532"/>
            <a:ext cx="613522" cy="890868"/>
          </a:xfrm>
          <a:prstGeom prst="rect">
            <a:avLst/>
          </a:prstGeom>
          <a:noFill/>
          <a:ln>
            <a:noFill/>
          </a:ln>
        </p:spPr>
      </p:pic>
      <p:pic>
        <p:nvPicPr>
          <p:cNvPr id="241" name="Google Shape;241;p21"/>
          <p:cNvPicPr preferRelativeResize="0"/>
          <p:nvPr/>
        </p:nvPicPr>
        <p:blipFill rotWithShape="1">
          <a:blip r:embed="rId13">
            <a:alphaModFix/>
          </a:blip>
          <a:srcRect/>
          <a:stretch/>
        </p:blipFill>
        <p:spPr>
          <a:xfrm>
            <a:off x="2113973" y="2233532"/>
            <a:ext cx="655544" cy="890868"/>
          </a:xfrm>
          <a:prstGeom prst="rect">
            <a:avLst/>
          </a:prstGeom>
          <a:noFill/>
          <a:ln>
            <a:noFill/>
          </a:ln>
        </p:spPr>
      </p:pic>
      <p:pic>
        <p:nvPicPr>
          <p:cNvPr id="242" name="Google Shape;242;p21"/>
          <p:cNvPicPr preferRelativeResize="0"/>
          <p:nvPr/>
        </p:nvPicPr>
        <p:blipFill rotWithShape="1">
          <a:blip r:embed="rId14">
            <a:alphaModFix/>
          </a:blip>
          <a:srcRect/>
          <a:stretch/>
        </p:blipFill>
        <p:spPr>
          <a:xfrm>
            <a:off x="3114964" y="2233532"/>
            <a:ext cx="663949" cy="890868"/>
          </a:xfrm>
          <a:prstGeom prst="rect">
            <a:avLst/>
          </a:prstGeom>
          <a:noFill/>
          <a:ln>
            <a:noFill/>
          </a:ln>
        </p:spPr>
      </p:pic>
      <p:pic>
        <p:nvPicPr>
          <p:cNvPr id="243" name="Google Shape;243;p21"/>
          <p:cNvPicPr preferRelativeResize="0"/>
          <p:nvPr/>
        </p:nvPicPr>
        <p:blipFill rotWithShape="1">
          <a:blip r:embed="rId15">
            <a:alphaModFix/>
          </a:blip>
          <a:srcRect/>
          <a:stretch/>
        </p:blipFill>
        <p:spPr>
          <a:xfrm>
            <a:off x="4127500" y="2233532"/>
            <a:ext cx="613522" cy="890868"/>
          </a:xfrm>
          <a:prstGeom prst="rect">
            <a:avLst/>
          </a:prstGeom>
          <a:noFill/>
          <a:ln>
            <a:noFill/>
          </a:ln>
        </p:spPr>
      </p:pic>
      <p:pic>
        <p:nvPicPr>
          <p:cNvPr id="244" name="Google Shape;244;p21"/>
          <p:cNvPicPr preferRelativeResize="0"/>
          <p:nvPr/>
        </p:nvPicPr>
        <p:blipFill rotWithShape="1">
          <a:blip r:embed="rId16">
            <a:alphaModFix/>
          </a:blip>
          <a:srcRect/>
          <a:stretch/>
        </p:blipFill>
        <p:spPr>
          <a:xfrm>
            <a:off x="5070764" y="2233532"/>
            <a:ext cx="613522" cy="890868"/>
          </a:xfrm>
          <a:prstGeom prst="rect">
            <a:avLst/>
          </a:prstGeom>
          <a:noFill/>
          <a:ln>
            <a:noFill/>
          </a:ln>
        </p:spPr>
      </p:pic>
      <p:pic>
        <p:nvPicPr>
          <p:cNvPr id="245" name="Google Shape;245;p21"/>
          <p:cNvPicPr preferRelativeResize="0"/>
          <p:nvPr/>
        </p:nvPicPr>
        <p:blipFill rotWithShape="1">
          <a:blip r:embed="rId17">
            <a:alphaModFix/>
          </a:blip>
          <a:srcRect/>
          <a:stretch/>
        </p:blipFill>
        <p:spPr>
          <a:xfrm>
            <a:off x="5980552" y="2233532"/>
            <a:ext cx="781610" cy="1050552"/>
          </a:xfrm>
          <a:prstGeom prst="rect">
            <a:avLst/>
          </a:prstGeom>
          <a:noFill/>
          <a:ln>
            <a:noFill/>
          </a:ln>
        </p:spPr>
      </p:pic>
      <p:pic>
        <p:nvPicPr>
          <p:cNvPr id="246" name="Google Shape;246;p21"/>
          <p:cNvPicPr preferRelativeResize="0"/>
          <p:nvPr/>
        </p:nvPicPr>
        <p:blipFill rotWithShape="1">
          <a:blip r:embed="rId18">
            <a:alphaModFix/>
          </a:blip>
          <a:srcRect/>
          <a:stretch/>
        </p:blipFill>
        <p:spPr>
          <a:xfrm>
            <a:off x="7154725" y="2233532"/>
            <a:ext cx="663949" cy="890868"/>
          </a:xfrm>
          <a:prstGeom prst="rect">
            <a:avLst/>
          </a:prstGeom>
          <a:noFill/>
          <a:ln>
            <a:noFill/>
          </a:ln>
        </p:spPr>
      </p:pic>
      <p:pic>
        <p:nvPicPr>
          <p:cNvPr id="247" name="Google Shape;247;p21"/>
          <p:cNvPicPr preferRelativeResize="0"/>
          <p:nvPr/>
        </p:nvPicPr>
        <p:blipFill rotWithShape="1">
          <a:blip r:embed="rId19">
            <a:alphaModFix/>
          </a:blip>
          <a:srcRect/>
          <a:stretch/>
        </p:blipFill>
        <p:spPr>
          <a:xfrm>
            <a:off x="8167261" y="2233532"/>
            <a:ext cx="613522" cy="890868"/>
          </a:xfrm>
          <a:prstGeom prst="rect">
            <a:avLst/>
          </a:prstGeom>
          <a:noFill/>
          <a:ln>
            <a:noFill/>
          </a:ln>
        </p:spPr>
      </p:pic>
      <p:pic>
        <p:nvPicPr>
          <p:cNvPr id="248" name="Google Shape;248;p21"/>
          <p:cNvPicPr preferRelativeResize="0"/>
          <p:nvPr/>
        </p:nvPicPr>
        <p:blipFill rotWithShape="1">
          <a:blip r:embed="rId20">
            <a:alphaModFix/>
          </a:blip>
          <a:srcRect/>
          <a:stretch/>
        </p:blipFill>
        <p:spPr>
          <a:xfrm>
            <a:off x="87752" y="1012990"/>
            <a:ext cx="605118" cy="874058"/>
          </a:xfrm>
          <a:prstGeom prst="rect">
            <a:avLst/>
          </a:prstGeom>
          <a:noFill/>
          <a:ln>
            <a:noFill/>
          </a:ln>
        </p:spPr>
      </p:pic>
      <p:pic>
        <p:nvPicPr>
          <p:cNvPr id="249" name="Google Shape;249;p21"/>
          <p:cNvPicPr preferRelativeResize="0">
            <a:picLocks noGrp="1"/>
          </p:cNvPicPr>
          <p:nvPr>
            <p:ph type="pic" idx="2"/>
          </p:nvPr>
        </p:nvPicPr>
        <p:blipFill rotWithShape="1">
          <a:blip r:embed="rId21">
            <a:alphaModFix/>
          </a:blip>
          <a:srcRect/>
          <a:stretch/>
        </p:blipFill>
        <p:spPr>
          <a:xfrm>
            <a:off x="137750" y="125050"/>
            <a:ext cx="276900" cy="276900"/>
          </a:xfrm>
          <a:prstGeom prst="ellipse">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2"/>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12</a:t>
            </a:fld>
            <a:endParaRPr/>
          </a:p>
        </p:txBody>
      </p:sp>
      <p:sp>
        <p:nvSpPr>
          <p:cNvPr id="255" name="Google Shape;255;p22"/>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E Style Power and Barre Chords</a:t>
            </a:r>
            <a:endParaRPr/>
          </a:p>
        </p:txBody>
      </p:sp>
      <p:pic>
        <p:nvPicPr>
          <p:cNvPr id="256" name="Google Shape;256;p22"/>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57" name="Google Shape;257;p22"/>
          <p:cNvSpPr/>
          <p:nvPr/>
        </p:nvSpPr>
        <p:spPr>
          <a:xfrm>
            <a:off x="140442" y="62151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258" name="Google Shape;258;p22"/>
          <p:cNvSpPr txBox="1"/>
          <p:nvPr/>
        </p:nvSpPr>
        <p:spPr>
          <a:xfrm>
            <a:off x="2678718" y="382738"/>
            <a:ext cx="1269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a:t>
            </a:r>
            <a:endParaRPr sz="1200" dirty="0">
              <a:latin typeface="Arial" panose="020B0604020202020204" pitchFamily="34" charset="0"/>
              <a:ea typeface="Rubik"/>
              <a:cs typeface="Arial" panose="020B0604020202020204" pitchFamily="34" charset="0"/>
              <a:sym typeface="Rubik"/>
            </a:endParaRPr>
          </a:p>
        </p:txBody>
      </p:sp>
      <p:sp>
        <p:nvSpPr>
          <p:cNvPr id="259" name="Google Shape;259;p22"/>
          <p:cNvSpPr txBox="1"/>
          <p:nvPr/>
        </p:nvSpPr>
        <p:spPr>
          <a:xfrm>
            <a:off x="3947828" y="382738"/>
            <a:ext cx="1269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a:t>
            </a:r>
            <a:endParaRPr sz="1200" dirty="0">
              <a:latin typeface="Arial" panose="020B0604020202020204" pitchFamily="34" charset="0"/>
              <a:ea typeface="Rubik"/>
              <a:cs typeface="Arial" panose="020B0604020202020204" pitchFamily="34" charset="0"/>
              <a:sym typeface="Rubik"/>
            </a:endParaRPr>
          </a:p>
        </p:txBody>
      </p:sp>
      <p:sp>
        <p:nvSpPr>
          <p:cNvPr id="260" name="Google Shape;260;p22"/>
          <p:cNvSpPr txBox="1"/>
          <p:nvPr/>
        </p:nvSpPr>
        <p:spPr>
          <a:xfrm>
            <a:off x="5216929" y="382738"/>
            <a:ext cx="1269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Dom7</a:t>
            </a:r>
            <a:endParaRPr sz="1200" dirty="0">
              <a:latin typeface="Arial" panose="020B0604020202020204" pitchFamily="34" charset="0"/>
              <a:ea typeface="Rubik"/>
              <a:cs typeface="Arial" panose="020B0604020202020204" pitchFamily="34" charset="0"/>
              <a:sym typeface="Rubik"/>
            </a:endParaRPr>
          </a:p>
        </p:txBody>
      </p:sp>
      <p:sp>
        <p:nvSpPr>
          <p:cNvPr id="261" name="Google Shape;261;p22"/>
          <p:cNvSpPr txBox="1"/>
          <p:nvPr/>
        </p:nvSpPr>
        <p:spPr>
          <a:xfrm>
            <a:off x="1421962" y="382738"/>
            <a:ext cx="1256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3 Finger Power</a:t>
            </a:r>
            <a:endParaRPr sz="1200" dirty="0">
              <a:latin typeface="Arial" panose="020B0604020202020204" pitchFamily="34" charset="0"/>
              <a:ea typeface="Rubik"/>
              <a:cs typeface="Arial" panose="020B0604020202020204" pitchFamily="34" charset="0"/>
              <a:sym typeface="Rubik"/>
            </a:endParaRPr>
          </a:p>
        </p:txBody>
      </p:sp>
      <p:sp>
        <p:nvSpPr>
          <p:cNvPr id="262" name="Google Shape;262;p22"/>
          <p:cNvSpPr txBox="1"/>
          <p:nvPr/>
        </p:nvSpPr>
        <p:spPr>
          <a:xfrm>
            <a:off x="136997" y="382738"/>
            <a:ext cx="1274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2 Finger Power</a:t>
            </a:r>
            <a:endParaRPr sz="1200" dirty="0">
              <a:latin typeface="Arial" panose="020B0604020202020204" pitchFamily="34" charset="0"/>
              <a:ea typeface="Rubik"/>
              <a:cs typeface="Arial" panose="020B0604020202020204" pitchFamily="34" charset="0"/>
              <a:sym typeface="Rubik"/>
            </a:endParaRPr>
          </a:p>
        </p:txBody>
      </p:sp>
      <p:cxnSp>
        <p:nvCxnSpPr>
          <p:cNvPr id="263" name="Google Shape;263;p22"/>
          <p:cNvCxnSpPr/>
          <p:nvPr/>
        </p:nvCxnSpPr>
        <p:spPr>
          <a:xfrm>
            <a:off x="1409608" y="621517"/>
            <a:ext cx="0" cy="4164900"/>
          </a:xfrm>
          <a:prstGeom prst="straightConnector1">
            <a:avLst/>
          </a:prstGeom>
          <a:noFill/>
          <a:ln w="9525" cap="flat" cmpd="sng">
            <a:solidFill>
              <a:srgbClr val="000000"/>
            </a:solidFill>
            <a:prstDash val="solid"/>
            <a:round/>
            <a:headEnd type="none" w="sm" len="sm"/>
            <a:tailEnd type="none" w="sm" len="sm"/>
          </a:ln>
        </p:spPr>
      </p:cxnSp>
      <p:cxnSp>
        <p:nvCxnSpPr>
          <p:cNvPr id="264" name="Google Shape;264;p22"/>
          <p:cNvCxnSpPr/>
          <p:nvPr/>
        </p:nvCxnSpPr>
        <p:spPr>
          <a:xfrm>
            <a:off x="2678719" y="621517"/>
            <a:ext cx="0" cy="4164900"/>
          </a:xfrm>
          <a:prstGeom prst="straightConnector1">
            <a:avLst/>
          </a:prstGeom>
          <a:noFill/>
          <a:ln w="9525" cap="flat" cmpd="sng">
            <a:solidFill>
              <a:srgbClr val="000000"/>
            </a:solidFill>
            <a:prstDash val="solid"/>
            <a:round/>
            <a:headEnd type="none" w="sm" len="sm"/>
            <a:tailEnd type="none" w="sm" len="sm"/>
          </a:ln>
        </p:spPr>
      </p:cxnSp>
      <p:pic>
        <p:nvPicPr>
          <p:cNvPr id="265" name="Google Shape;265;p22"/>
          <p:cNvPicPr preferRelativeResize="0"/>
          <p:nvPr/>
        </p:nvPicPr>
        <p:blipFill rotWithShape="1">
          <a:blip r:embed="rId4">
            <a:alphaModFix/>
          </a:blip>
          <a:srcRect/>
          <a:stretch/>
        </p:blipFill>
        <p:spPr>
          <a:xfrm>
            <a:off x="2884608" y="2369468"/>
            <a:ext cx="295645" cy="320027"/>
          </a:xfrm>
          <a:prstGeom prst="rect">
            <a:avLst/>
          </a:prstGeom>
          <a:noFill/>
          <a:ln>
            <a:noFill/>
          </a:ln>
        </p:spPr>
      </p:pic>
      <p:pic>
        <p:nvPicPr>
          <p:cNvPr id="266" name="Google Shape;266;p22"/>
          <p:cNvPicPr preferRelativeResize="0"/>
          <p:nvPr/>
        </p:nvPicPr>
        <p:blipFill rotWithShape="1">
          <a:blip r:embed="rId5">
            <a:alphaModFix/>
          </a:blip>
          <a:srcRect/>
          <a:stretch/>
        </p:blipFill>
        <p:spPr>
          <a:xfrm>
            <a:off x="3353675" y="1681314"/>
            <a:ext cx="289549" cy="320027"/>
          </a:xfrm>
          <a:prstGeom prst="rect">
            <a:avLst/>
          </a:prstGeom>
          <a:noFill/>
          <a:ln>
            <a:noFill/>
          </a:ln>
        </p:spPr>
      </p:pic>
      <p:pic>
        <p:nvPicPr>
          <p:cNvPr id="267" name="Google Shape;267;p22"/>
          <p:cNvPicPr preferRelativeResize="0"/>
          <p:nvPr/>
        </p:nvPicPr>
        <p:blipFill rotWithShape="1">
          <a:blip r:embed="rId6">
            <a:alphaModFix/>
          </a:blip>
          <a:srcRect/>
          <a:stretch/>
        </p:blipFill>
        <p:spPr>
          <a:xfrm>
            <a:off x="2884608" y="2027379"/>
            <a:ext cx="274309" cy="320027"/>
          </a:xfrm>
          <a:prstGeom prst="rect">
            <a:avLst/>
          </a:prstGeom>
          <a:noFill/>
          <a:ln>
            <a:noFill/>
          </a:ln>
        </p:spPr>
      </p:pic>
      <p:pic>
        <p:nvPicPr>
          <p:cNvPr id="268" name="Google Shape;268;p22"/>
          <p:cNvPicPr preferRelativeResize="0"/>
          <p:nvPr/>
        </p:nvPicPr>
        <p:blipFill rotWithShape="1">
          <a:blip r:embed="rId7">
            <a:alphaModFix/>
          </a:blip>
          <a:srcRect/>
          <a:stretch/>
        </p:blipFill>
        <p:spPr>
          <a:xfrm>
            <a:off x="3353675" y="2350684"/>
            <a:ext cx="286500" cy="320027"/>
          </a:xfrm>
          <a:prstGeom prst="rect">
            <a:avLst/>
          </a:prstGeom>
          <a:noFill/>
          <a:ln>
            <a:noFill/>
          </a:ln>
        </p:spPr>
      </p:pic>
      <p:pic>
        <p:nvPicPr>
          <p:cNvPr id="269" name="Google Shape;269;p22"/>
          <p:cNvPicPr preferRelativeResize="0"/>
          <p:nvPr/>
        </p:nvPicPr>
        <p:blipFill rotWithShape="1">
          <a:blip r:embed="rId8">
            <a:alphaModFix/>
          </a:blip>
          <a:srcRect/>
          <a:stretch/>
        </p:blipFill>
        <p:spPr>
          <a:xfrm>
            <a:off x="2884608" y="2711557"/>
            <a:ext cx="274309" cy="320027"/>
          </a:xfrm>
          <a:prstGeom prst="rect">
            <a:avLst/>
          </a:prstGeom>
          <a:noFill/>
          <a:ln>
            <a:noFill/>
          </a:ln>
        </p:spPr>
      </p:pic>
      <p:pic>
        <p:nvPicPr>
          <p:cNvPr id="270" name="Google Shape;270;p22"/>
          <p:cNvPicPr preferRelativeResize="0"/>
          <p:nvPr/>
        </p:nvPicPr>
        <p:blipFill rotWithShape="1">
          <a:blip r:embed="rId9">
            <a:alphaModFix/>
          </a:blip>
          <a:srcRect/>
          <a:stretch/>
        </p:blipFill>
        <p:spPr>
          <a:xfrm>
            <a:off x="2884608" y="3395736"/>
            <a:ext cx="289549" cy="320027"/>
          </a:xfrm>
          <a:prstGeom prst="rect">
            <a:avLst/>
          </a:prstGeom>
          <a:noFill/>
          <a:ln>
            <a:noFill/>
          </a:ln>
        </p:spPr>
      </p:pic>
      <p:pic>
        <p:nvPicPr>
          <p:cNvPr id="271" name="Google Shape;271;p22"/>
          <p:cNvPicPr preferRelativeResize="0"/>
          <p:nvPr/>
        </p:nvPicPr>
        <p:blipFill rotWithShape="1">
          <a:blip r:embed="rId10">
            <a:alphaModFix/>
          </a:blip>
          <a:srcRect/>
          <a:stretch/>
        </p:blipFill>
        <p:spPr>
          <a:xfrm>
            <a:off x="2884608" y="3053647"/>
            <a:ext cx="274309" cy="320027"/>
          </a:xfrm>
          <a:prstGeom prst="rect">
            <a:avLst/>
          </a:prstGeom>
          <a:noFill/>
          <a:ln>
            <a:noFill/>
          </a:ln>
        </p:spPr>
      </p:pic>
      <p:pic>
        <p:nvPicPr>
          <p:cNvPr id="272" name="Google Shape;272;p22"/>
          <p:cNvPicPr preferRelativeResize="0"/>
          <p:nvPr/>
        </p:nvPicPr>
        <p:blipFill rotWithShape="1">
          <a:blip r:embed="rId11">
            <a:alphaModFix/>
          </a:blip>
          <a:srcRect/>
          <a:stretch/>
        </p:blipFill>
        <p:spPr>
          <a:xfrm>
            <a:off x="2884608" y="4079915"/>
            <a:ext cx="301740" cy="320027"/>
          </a:xfrm>
          <a:prstGeom prst="rect">
            <a:avLst/>
          </a:prstGeom>
          <a:noFill/>
          <a:ln>
            <a:noFill/>
          </a:ln>
        </p:spPr>
      </p:pic>
      <p:pic>
        <p:nvPicPr>
          <p:cNvPr id="273" name="Google Shape;273;p22"/>
          <p:cNvPicPr preferRelativeResize="0"/>
          <p:nvPr/>
        </p:nvPicPr>
        <p:blipFill rotWithShape="1">
          <a:blip r:embed="rId12">
            <a:alphaModFix/>
          </a:blip>
          <a:srcRect/>
          <a:stretch/>
        </p:blipFill>
        <p:spPr>
          <a:xfrm>
            <a:off x="3353675" y="3404805"/>
            <a:ext cx="289549" cy="320027"/>
          </a:xfrm>
          <a:prstGeom prst="rect">
            <a:avLst/>
          </a:prstGeom>
          <a:noFill/>
          <a:ln>
            <a:noFill/>
          </a:ln>
        </p:spPr>
      </p:pic>
      <p:pic>
        <p:nvPicPr>
          <p:cNvPr id="274" name="Google Shape;274;p22"/>
          <p:cNvPicPr preferRelativeResize="0"/>
          <p:nvPr/>
        </p:nvPicPr>
        <p:blipFill rotWithShape="1">
          <a:blip r:embed="rId13">
            <a:alphaModFix/>
          </a:blip>
          <a:srcRect/>
          <a:stretch/>
        </p:blipFill>
        <p:spPr>
          <a:xfrm>
            <a:off x="2884608" y="3737826"/>
            <a:ext cx="283453" cy="320027"/>
          </a:xfrm>
          <a:prstGeom prst="rect">
            <a:avLst/>
          </a:prstGeom>
          <a:noFill/>
          <a:ln>
            <a:noFill/>
          </a:ln>
        </p:spPr>
      </p:pic>
      <p:pic>
        <p:nvPicPr>
          <p:cNvPr id="275" name="Google Shape;275;p22"/>
          <p:cNvPicPr preferRelativeResize="0"/>
          <p:nvPr/>
        </p:nvPicPr>
        <p:blipFill rotWithShape="1">
          <a:blip r:embed="rId14">
            <a:alphaModFix/>
          </a:blip>
          <a:srcRect/>
          <a:stretch/>
        </p:blipFill>
        <p:spPr>
          <a:xfrm>
            <a:off x="3353675" y="4101978"/>
            <a:ext cx="292597" cy="320027"/>
          </a:xfrm>
          <a:prstGeom prst="rect">
            <a:avLst/>
          </a:prstGeom>
          <a:noFill/>
          <a:ln>
            <a:noFill/>
          </a:ln>
        </p:spPr>
      </p:pic>
      <p:pic>
        <p:nvPicPr>
          <p:cNvPr id="276" name="Google Shape;276;p22"/>
          <p:cNvPicPr preferRelativeResize="0"/>
          <p:nvPr/>
        </p:nvPicPr>
        <p:blipFill rotWithShape="1">
          <a:blip r:embed="rId15">
            <a:alphaModFix/>
          </a:blip>
          <a:srcRect/>
          <a:stretch/>
        </p:blipFill>
        <p:spPr>
          <a:xfrm>
            <a:off x="2884608" y="4422006"/>
            <a:ext cx="283453" cy="320027"/>
          </a:xfrm>
          <a:prstGeom prst="rect">
            <a:avLst/>
          </a:prstGeom>
          <a:noFill/>
          <a:ln>
            <a:noFill/>
          </a:ln>
        </p:spPr>
      </p:pic>
      <p:pic>
        <p:nvPicPr>
          <p:cNvPr id="277" name="Google Shape;277;p22"/>
          <p:cNvPicPr preferRelativeResize="0"/>
          <p:nvPr/>
        </p:nvPicPr>
        <p:blipFill rotWithShape="1">
          <a:blip r:embed="rId16">
            <a:alphaModFix/>
          </a:blip>
          <a:srcRect/>
          <a:stretch/>
        </p:blipFill>
        <p:spPr>
          <a:xfrm>
            <a:off x="2884608" y="1001111"/>
            <a:ext cx="283453" cy="320027"/>
          </a:xfrm>
          <a:prstGeom prst="rect">
            <a:avLst/>
          </a:prstGeom>
          <a:noFill/>
          <a:ln>
            <a:noFill/>
          </a:ln>
        </p:spPr>
      </p:pic>
      <p:pic>
        <p:nvPicPr>
          <p:cNvPr id="278" name="Google Shape;278;p22"/>
          <p:cNvPicPr preferRelativeResize="0"/>
          <p:nvPr/>
        </p:nvPicPr>
        <p:blipFill rotWithShape="1">
          <a:blip r:embed="rId17">
            <a:alphaModFix/>
          </a:blip>
          <a:srcRect/>
          <a:stretch/>
        </p:blipFill>
        <p:spPr>
          <a:xfrm>
            <a:off x="2884608" y="659021"/>
            <a:ext cx="219447" cy="320027"/>
          </a:xfrm>
          <a:prstGeom prst="rect">
            <a:avLst/>
          </a:prstGeom>
          <a:noFill/>
          <a:ln>
            <a:noFill/>
          </a:ln>
        </p:spPr>
      </p:pic>
      <p:pic>
        <p:nvPicPr>
          <p:cNvPr id="279" name="Google Shape;279;p22"/>
          <p:cNvPicPr preferRelativeResize="0"/>
          <p:nvPr/>
        </p:nvPicPr>
        <p:blipFill rotWithShape="1">
          <a:blip r:embed="rId18">
            <a:alphaModFix/>
          </a:blip>
          <a:srcRect/>
          <a:stretch/>
        </p:blipFill>
        <p:spPr>
          <a:xfrm>
            <a:off x="2884608" y="1685289"/>
            <a:ext cx="292596" cy="320027"/>
          </a:xfrm>
          <a:prstGeom prst="rect">
            <a:avLst/>
          </a:prstGeom>
          <a:noFill/>
          <a:ln>
            <a:noFill/>
          </a:ln>
        </p:spPr>
      </p:pic>
      <p:pic>
        <p:nvPicPr>
          <p:cNvPr id="280" name="Google Shape;280;p22"/>
          <p:cNvPicPr preferRelativeResize="0"/>
          <p:nvPr/>
        </p:nvPicPr>
        <p:blipFill rotWithShape="1">
          <a:blip r:embed="rId19">
            <a:alphaModFix/>
          </a:blip>
          <a:srcRect/>
          <a:stretch/>
        </p:blipFill>
        <p:spPr>
          <a:xfrm>
            <a:off x="3353675" y="1001111"/>
            <a:ext cx="292597" cy="320027"/>
          </a:xfrm>
          <a:prstGeom prst="rect">
            <a:avLst/>
          </a:prstGeom>
          <a:noFill/>
          <a:ln>
            <a:noFill/>
          </a:ln>
        </p:spPr>
      </p:pic>
      <p:pic>
        <p:nvPicPr>
          <p:cNvPr id="281" name="Google Shape;281;p22"/>
          <p:cNvPicPr preferRelativeResize="0"/>
          <p:nvPr/>
        </p:nvPicPr>
        <p:blipFill rotWithShape="1">
          <a:blip r:embed="rId20">
            <a:alphaModFix/>
          </a:blip>
          <a:srcRect/>
          <a:stretch/>
        </p:blipFill>
        <p:spPr>
          <a:xfrm>
            <a:off x="2884608" y="1343200"/>
            <a:ext cx="274309" cy="320027"/>
          </a:xfrm>
          <a:prstGeom prst="rect">
            <a:avLst/>
          </a:prstGeom>
          <a:noFill/>
          <a:ln>
            <a:noFill/>
          </a:ln>
        </p:spPr>
      </p:pic>
      <p:cxnSp>
        <p:nvCxnSpPr>
          <p:cNvPr id="282" name="Google Shape;282;p22"/>
          <p:cNvCxnSpPr/>
          <p:nvPr/>
        </p:nvCxnSpPr>
        <p:spPr>
          <a:xfrm>
            <a:off x="3947830" y="617133"/>
            <a:ext cx="0" cy="4164900"/>
          </a:xfrm>
          <a:prstGeom prst="straightConnector1">
            <a:avLst/>
          </a:prstGeom>
          <a:noFill/>
          <a:ln w="9525" cap="flat" cmpd="sng">
            <a:solidFill>
              <a:srgbClr val="000000"/>
            </a:solidFill>
            <a:prstDash val="solid"/>
            <a:round/>
            <a:headEnd type="none" w="sm" len="sm"/>
            <a:tailEnd type="none" w="sm" len="sm"/>
          </a:ln>
        </p:spPr>
      </p:cxnSp>
      <p:pic>
        <p:nvPicPr>
          <p:cNvPr id="283" name="Google Shape;283;p22"/>
          <p:cNvPicPr preferRelativeResize="0"/>
          <p:nvPr/>
        </p:nvPicPr>
        <p:blipFill rotWithShape="1">
          <a:blip r:embed="rId21">
            <a:alphaModFix/>
          </a:blip>
          <a:srcRect/>
          <a:stretch/>
        </p:blipFill>
        <p:spPr>
          <a:xfrm>
            <a:off x="4202163" y="2379432"/>
            <a:ext cx="258050" cy="307341"/>
          </a:xfrm>
          <a:prstGeom prst="rect">
            <a:avLst/>
          </a:prstGeom>
          <a:noFill/>
          <a:ln>
            <a:noFill/>
          </a:ln>
        </p:spPr>
      </p:pic>
      <p:pic>
        <p:nvPicPr>
          <p:cNvPr id="284" name="Google Shape;284;p22"/>
          <p:cNvPicPr preferRelativeResize="0"/>
          <p:nvPr/>
        </p:nvPicPr>
        <p:blipFill rotWithShape="1">
          <a:blip r:embed="rId22">
            <a:alphaModFix/>
          </a:blip>
          <a:srcRect/>
          <a:stretch/>
        </p:blipFill>
        <p:spPr>
          <a:xfrm>
            <a:off x="4649413" y="1694001"/>
            <a:ext cx="258050" cy="307341"/>
          </a:xfrm>
          <a:prstGeom prst="rect">
            <a:avLst/>
          </a:prstGeom>
          <a:noFill/>
          <a:ln>
            <a:noFill/>
          </a:ln>
        </p:spPr>
      </p:pic>
      <p:pic>
        <p:nvPicPr>
          <p:cNvPr id="285" name="Google Shape;285;p22"/>
          <p:cNvPicPr preferRelativeResize="0"/>
          <p:nvPr/>
        </p:nvPicPr>
        <p:blipFill rotWithShape="1">
          <a:blip r:embed="rId23">
            <a:alphaModFix/>
          </a:blip>
          <a:srcRect/>
          <a:stretch/>
        </p:blipFill>
        <p:spPr>
          <a:xfrm>
            <a:off x="4202163" y="2037804"/>
            <a:ext cx="258050" cy="307341"/>
          </a:xfrm>
          <a:prstGeom prst="rect">
            <a:avLst/>
          </a:prstGeom>
          <a:noFill/>
          <a:ln>
            <a:noFill/>
          </a:ln>
        </p:spPr>
      </p:pic>
      <p:pic>
        <p:nvPicPr>
          <p:cNvPr id="286" name="Google Shape;286;p22"/>
          <p:cNvPicPr preferRelativeResize="0"/>
          <p:nvPr/>
        </p:nvPicPr>
        <p:blipFill rotWithShape="1">
          <a:blip r:embed="rId24">
            <a:alphaModFix/>
          </a:blip>
          <a:srcRect/>
          <a:stretch/>
        </p:blipFill>
        <p:spPr>
          <a:xfrm>
            <a:off x="4649413" y="2382155"/>
            <a:ext cx="258050" cy="307341"/>
          </a:xfrm>
          <a:prstGeom prst="rect">
            <a:avLst/>
          </a:prstGeom>
          <a:noFill/>
          <a:ln>
            <a:noFill/>
          </a:ln>
        </p:spPr>
      </p:pic>
      <p:pic>
        <p:nvPicPr>
          <p:cNvPr id="287" name="Google Shape;287;p22"/>
          <p:cNvPicPr preferRelativeResize="0"/>
          <p:nvPr/>
        </p:nvPicPr>
        <p:blipFill rotWithShape="1">
          <a:blip r:embed="rId25">
            <a:alphaModFix/>
          </a:blip>
          <a:srcRect/>
          <a:stretch/>
        </p:blipFill>
        <p:spPr>
          <a:xfrm>
            <a:off x="4202163" y="2721060"/>
            <a:ext cx="258050" cy="307341"/>
          </a:xfrm>
          <a:prstGeom prst="rect">
            <a:avLst/>
          </a:prstGeom>
          <a:noFill/>
          <a:ln>
            <a:noFill/>
          </a:ln>
        </p:spPr>
      </p:pic>
      <p:pic>
        <p:nvPicPr>
          <p:cNvPr id="288" name="Google Shape;288;p22"/>
          <p:cNvPicPr preferRelativeResize="0"/>
          <p:nvPr/>
        </p:nvPicPr>
        <p:blipFill rotWithShape="1">
          <a:blip r:embed="rId26">
            <a:alphaModFix/>
          </a:blip>
          <a:srcRect/>
          <a:stretch/>
        </p:blipFill>
        <p:spPr>
          <a:xfrm>
            <a:off x="4202163" y="3404316"/>
            <a:ext cx="258050" cy="307341"/>
          </a:xfrm>
          <a:prstGeom prst="rect">
            <a:avLst/>
          </a:prstGeom>
          <a:noFill/>
          <a:ln>
            <a:noFill/>
          </a:ln>
        </p:spPr>
      </p:pic>
      <p:pic>
        <p:nvPicPr>
          <p:cNvPr id="289" name="Google Shape;289;p22"/>
          <p:cNvPicPr preferRelativeResize="0"/>
          <p:nvPr/>
        </p:nvPicPr>
        <p:blipFill rotWithShape="1">
          <a:blip r:embed="rId27">
            <a:alphaModFix/>
          </a:blip>
          <a:srcRect/>
          <a:stretch/>
        </p:blipFill>
        <p:spPr>
          <a:xfrm>
            <a:off x="4202163" y="3062688"/>
            <a:ext cx="258050" cy="307341"/>
          </a:xfrm>
          <a:prstGeom prst="rect">
            <a:avLst/>
          </a:prstGeom>
          <a:noFill/>
          <a:ln>
            <a:noFill/>
          </a:ln>
        </p:spPr>
      </p:pic>
      <p:pic>
        <p:nvPicPr>
          <p:cNvPr id="290" name="Google Shape;290;p22"/>
          <p:cNvPicPr preferRelativeResize="0"/>
          <p:nvPr/>
        </p:nvPicPr>
        <p:blipFill rotWithShape="1">
          <a:blip r:embed="rId28">
            <a:alphaModFix/>
          </a:blip>
          <a:srcRect/>
          <a:stretch/>
        </p:blipFill>
        <p:spPr>
          <a:xfrm>
            <a:off x="4202163" y="4087572"/>
            <a:ext cx="266749" cy="307341"/>
          </a:xfrm>
          <a:prstGeom prst="rect">
            <a:avLst/>
          </a:prstGeom>
          <a:noFill/>
          <a:ln>
            <a:noFill/>
          </a:ln>
        </p:spPr>
      </p:pic>
      <p:pic>
        <p:nvPicPr>
          <p:cNvPr id="291" name="Google Shape;291;p22"/>
          <p:cNvPicPr preferRelativeResize="0"/>
          <p:nvPr/>
        </p:nvPicPr>
        <p:blipFill rotWithShape="1">
          <a:blip r:embed="rId29">
            <a:alphaModFix/>
          </a:blip>
          <a:srcRect/>
          <a:stretch/>
        </p:blipFill>
        <p:spPr>
          <a:xfrm>
            <a:off x="4649413" y="3403037"/>
            <a:ext cx="258050" cy="307341"/>
          </a:xfrm>
          <a:prstGeom prst="rect">
            <a:avLst/>
          </a:prstGeom>
          <a:noFill/>
          <a:ln>
            <a:noFill/>
          </a:ln>
        </p:spPr>
      </p:pic>
      <p:pic>
        <p:nvPicPr>
          <p:cNvPr id="292" name="Google Shape;292;p22"/>
          <p:cNvPicPr preferRelativeResize="0"/>
          <p:nvPr/>
        </p:nvPicPr>
        <p:blipFill rotWithShape="1">
          <a:blip r:embed="rId30">
            <a:alphaModFix/>
          </a:blip>
          <a:srcRect/>
          <a:stretch/>
        </p:blipFill>
        <p:spPr>
          <a:xfrm>
            <a:off x="4202163" y="3745944"/>
            <a:ext cx="266749" cy="307341"/>
          </a:xfrm>
          <a:prstGeom prst="rect">
            <a:avLst/>
          </a:prstGeom>
          <a:noFill/>
          <a:ln>
            <a:noFill/>
          </a:ln>
        </p:spPr>
      </p:pic>
      <p:pic>
        <p:nvPicPr>
          <p:cNvPr id="293" name="Google Shape;293;p22"/>
          <p:cNvPicPr preferRelativeResize="0"/>
          <p:nvPr/>
        </p:nvPicPr>
        <p:blipFill rotWithShape="1">
          <a:blip r:embed="rId31">
            <a:alphaModFix/>
          </a:blip>
          <a:srcRect/>
          <a:stretch/>
        </p:blipFill>
        <p:spPr>
          <a:xfrm>
            <a:off x="4649413" y="4093385"/>
            <a:ext cx="266749" cy="307341"/>
          </a:xfrm>
          <a:prstGeom prst="rect">
            <a:avLst/>
          </a:prstGeom>
          <a:noFill/>
          <a:ln>
            <a:noFill/>
          </a:ln>
        </p:spPr>
      </p:pic>
      <p:pic>
        <p:nvPicPr>
          <p:cNvPr id="294" name="Google Shape;294;p22"/>
          <p:cNvPicPr preferRelativeResize="0"/>
          <p:nvPr/>
        </p:nvPicPr>
        <p:blipFill rotWithShape="1">
          <a:blip r:embed="rId32">
            <a:alphaModFix/>
          </a:blip>
          <a:srcRect/>
          <a:stretch/>
        </p:blipFill>
        <p:spPr>
          <a:xfrm>
            <a:off x="4202163" y="4429198"/>
            <a:ext cx="266749" cy="307341"/>
          </a:xfrm>
          <a:prstGeom prst="rect">
            <a:avLst/>
          </a:prstGeom>
          <a:noFill/>
          <a:ln>
            <a:noFill/>
          </a:ln>
        </p:spPr>
      </p:pic>
      <p:pic>
        <p:nvPicPr>
          <p:cNvPr id="295" name="Google Shape;295;p22"/>
          <p:cNvPicPr preferRelativeResize="0"/>
          <p:nvPr/>
        </p:nvPicPr>
        <p:blipFill rotWithShape="1">
          <a:blip r:embed="rId33">
            <a:alphaModFix/>
          </a:blip>
          <a:srcRect/>
          <a:stretch/>
        </p:blipFill>
        <p:spPr>
          <a:xfrm>
            <a:off x="4202163" y="1012919"/>
            <a:ext cx="258050" cy="307341"/>
          </a:xfrm>
          <a:prstGeom prst="rect">
            <a:avLst/>
          </a:prstGeom>
          <a:noFill/>
          <a:ln>
            <a:noFill/>
          </a:ln>
        </p:spPr>
      </p:pic>
      <p:pic>
        <p:nvPicPr>
          <p:cNvPr id="296" name="Google Shape;296;p22"/>
          <p:cNvPicPr preferRelativeResize="0"/>
          <p:nvPr/>
        </p:nvPicPr>
        <p:blipFill rotWithShape="1">
          <a:blip r:embed="rId34">
            <a:alphaModFix/>
          </a:blip>
          <a:srcRect/>
          <a:stretch/>
        </p:blipFill>
        <p:spPr>
          <a:xfrm>
            <a:off x="4202163" y="671291"/>
            <a:ext cx="211659" cy="307341"/>
          </a:xfrm>
          <a:prstGeom prst="rect">
            <a:avLst/>
          </a:prstGeom>
          <a:noFill/>
          <a:ln>
            <a:noFill/>
          </a:ln>
        </p:spPr>
      </p:pic>
      <p:pic>
        <p:nvPicPr>
          <p:cNvPr id="297" name="Google Shape;297;p22"/>
          <p:cNvPicPr preferRelativeResize="0"/>
          <p:nvPr/>
        </p:nvPicPr>
        <p:blipFill rotWithShape="1">
          <a:blip r:embed="rId35">
            <a:alphaModFix/>
          </a:blip>
          <a:srcRect/>
          <a:stretch/>
        </p:blipFill>
        <p:spPr>
          <a:xfrm>
            <a:off x="4202163" y="1696176"/>
            <a:ext cx="258050" cy="307341"/>
          </a:xfrm>
          <a:prstGeom prst="rect">
            <a:avLst/>
          </a:prstGeom>
          <a:noFill/>
          <a:ln>
            <a:noFill/>
          </a:ln>
        </p:spPr>
      </p:pic>
      <p:pic>
        <p:nvPicPr>
          <p:cNvPr id="298" name="Google Shape;298;p22"/>
          <p:cNvPicPr preferRelativeResize="0"/>
          <p:nvPr/>
        </p:nvPicPr>
        <p:blipFill rotWithShape="1">
          <a:blip r:embed="rId36">
            <a:alphaModFix/>
          </a:blip>
          <a:srcRect/>
          <a:stretch/>
        </p:blipFill>
        <p:spPr>
          <a:xfrm>
            <a:off x="4649413" y="1012919"/>
            <a:ext cx="258050" cy="307341"/>
          </a:xfrm>
          <a:prstGeom prst="rect">
            <a:avLst/>
          </a:prstGeom>
          <a:noFill/>
          <a:ln>
            <a:noFill/>
          </a:ln>
        </p:spPr>
      </p:pic>
      <p:pic>
        <p:nvPicPr>
          <p:cNvPr id="299" name="Google Shape;299;p22"/>
          <p:cNvPicPr preferRelativeResize="0"/>
          <p:nvPr/>
        </p:nvPicPr>
        <p:blipFill rotWithShape="1">
          <a:blip r:embed="rId37">
            <a:alphaModFix/>
          </a:blip>
          <a:srcRect/>
          <a:stretch/>
        </p:blipFill>
        <p:spPr>
          <a:xfrm>
            <a:off x="4202163" y="1354547"/>
            <a:ext cx="258050" cy="307341"/>
          </a:xfrm>
          <a:prstGeom prst="rect">
            <a:avLst/>
          </a:prstGeom>
          <a:noFill/>
          <a:ln>
            <a:noFill/>
          </a:ln>
        </p:spPr>
      </p:pic>
      <p:cxnSp>
        <p:nvCxnSpPr>
          <p:cNvPr id="300" name="Google Shape;300;p22"/>
          <p:cNvCxnSpPr/>
          <p:nvPr/>
        </p:nvCxnSpPr>
        <p:spPr>
          <a:xfrm>
            <a:off x="5216941" y="617133"/>
            <a:ext cx="0" cy="4164900"/>
          </a:xfrm>
          <a:prstGeom prst="straightConnector1">
            <a:avLst/>
          </a:prstGeom>
          <a:noFill/>
          <a:ln w="9525" cap="flat" cmpd="sng">
            <a:solidFill>
              <a:srgbClr val="000000"/>
            </a:solidFill>
            <a:prstDash val="solid"/>
            <a:round/>
            <a:headEnd type="none" w="sm" len="sm"/>
            <a:tailEnd type="none" w="sm" len="sm"/>
          </a:ln>
        </p:spPr>
      </p:cxnSp>
      <p:pic>
        <p:nvPicPr>
          <p:cNvPr id="301" name="Google Shape;301;p22"/>
          <p:cNvPicPr preferRelativeResize="0"/>
          <p:nvPr/>
        </p:nvPicPr>
        <p:blipFill rotWithShape="1">
          <a:blip r:embed="rId38">
            <a:alphaModFix/>
          </a:blip>
          <a:srcRect/>
          <a:stretch/>
        </p:blipFill>
        <p:spPr>
          <a:xfrm>
            <a:off x="5465052" y="2413839"/>
            <a:ext cx="265519" cy="313254"/>
          </a:xfrm>
          <a:prstGeom prst="rect">
            <a:avLst/>
          </a:prstGeom>
          <a:noFill/>
          <a:ln>
            <a:noFill/>
          </a:ln>
        </p:spPr>
      </p:pic>
      <p:pic>
        <p:nvPicPr>
          <p:cNvPr id="302" name="Google Shape;302;p22"/>
          <p:cNvPicPr preferRelativeResize="0"/>
          <p:nvPr/>
        </p:nvPicPr>
        <p:blipFill rotWithShape="1">
          <a:blip r:embed="rId39">
            <a:alphaModFix/>
          </a:blip>
          <a:srcRect/>
          <a:stretch/>
        </p:blipFill>
        <p:spPr>
          <a:xfrm>
            <a:off x="5454032" y="2111232"/>
            <a:ext cx="265519" cy="313254"/>
          </a:xfrm>
          <a:prstGeom prst="rect">
            <a:avLst/>
          </a:prstGeom>
          <a:noFill/>
          <a:ln>
            <a:noFill/>
          </a:ln>
        </p:spPr>
      </p:pic>
      <p:pic>
        <p:nvPicPr>
          <p:cNvPr id="303" name="Google Shape;303;p22"/>
          <p:cNvPicPr preferRelativeResize="0"/>
          <p:nvPr/>
        </p:nvPicPr>
        <p:blipFill rotWithShape="1">
          <a:blip r:embed="rId40">
            <a:alphaModFix/>
          </a:blip>
          <a:srcRect/>
          <a:stretch/>
        </p:blipFill>
        <p:spPr>
          <a:xfrm>
            <a:off x="5947852" y="1817434"/>
            <a:ext cx="265519" cy="313254"/>
          </a:xfrm>
          <a:prstGeom prst="rect">
            <a:avLst/>
          </a:prstGeom>
          <a:noFill/>
          <a:ln>
            <a:noFill/>
          </a:ln>
        </p:spPr>
      </p:pic>
      <p:pic>
        <p:nvPicPr>
          <p:cNvPr id="304" name="Google Shape;304;p22"/>
          <p:cNvPicPr preferRelativeResize="0"/>
          <p:nvPr/>
        </p:nvPicPr>
        <p:blipFill rotWithShape="1">
          <a:blip r:embed="rId41">
            <a:alphaModFix/>
          </a:blip>
          <a:srcRect/>
          <a:stretch/>
        </p:blipFill>
        <p:spPr>
          <a:xfrm>
            <a:off x="5455984" y="2728544"/>
            <a:ext cx="265519" cy="313254"/>
          </a:xfrm>
          <a:prstGeom prst="rect">
            <a:avLst/>
          </a:prstGeom>
          <a:noFill/>
          <a:ln>
            <a:noFill/>
          </a:ln>
        </p:spPr>
      </p:pic>
      <p:pic>
        <p:nvPicPr>
          <p:cNvPr id="305" name="Google Shape;305;p22"/>
          <p:cNvPicPr preferRelativeResize="0"/>
          <p:nvPr/>
        </p:nvPicPr>
        <p:blipFill rotWithShape="1">
          <a:blip r:embed="rId42">
            <a:alphaModFix/>
          </a:blip>
          <a:srcRect/>
          <a:stretch/>
        </p:blipFill>
        <p:spPr>
          <a:xfrm>
            <a:off x="5965254" y="2431733"/>
            <a:ext cx="265519" cy="313254"/>
          </a:xfrm>
          <a:prstGeom prst="rect">
            <a:avLst/>
          </a:prstGeom>
          <a:noFill/>
          <a:ln>
            <a:noFill/>
          </a:ln>
        </p:spPr>
      </p:pic>
      <p:pic>
        <p:nvPicPr>
          <p:cNvPr id="306" name="Google Shape;306;p22"/>
          <p:cNvPicPr preferRelativeResize="0"/>
          <p:nvPr/>
        </p:nvPicPr>
        <p:blipFill rotWithShape="1">
          <a:blip r:embed="rId43">
            <a:alphaModFix/>
          </a:blip>
          <a:srcRect/>
          <a:stretch/>
        </p:blipFill>
        <p:spPr>
          <a:xfrm>
            <a:off x="5462976" y="3380182"/>
            <a:ext cx="265519" cy="313254"/>
          </a:xfrm>
          <a:prstGeom prst="rect">
            <a:avLst/>
          </a:prstGeom>
          <a:noFill/>
          <a:ln>
            <a:noFill/>
          </a:ln>
        </p:spPr>
      </p:pic>
      <p:pic>
        <p:nvPicPr>
          <p:cNvPr id="307" name="Google Shape;307;p22"/>
          <p:cNvPicPr preferRelativeResize="0"/>
          <p:nvPr/>
        </p:nvPicPr>
        <p:blipFill rotWithShape="1">
          <a:blip r:embed="rId44">
            <a:alphaModFix/>
          </a:blip>
          <a:srcRect/>
          <a:stretch/>
        </p:blipFill>
        <p:spPr>
          <a:xfrm>
            <a:off x="5442623" y="3065477"/>
            <a:ext cx="265519" cy="313254"/>
          </a:xfrm>
          <a:prstGeom prst="rect">
            <a:avLst/>
          </a:prstGeom>
          <a:noFill/>
          <a:ln>
            <a:noFill/>
          </a:ln>
        </p:spPr>
      </p:pic>
      <p:pic>
        <p:nvPicPr>
          <p:cNvPr id="308" name="Google Shape;308;p22"/>
          <p:cNvPicPr preferRelativeResize="0"/>
          <p:nvPr/>
        </p:nvPicPr>
        <p:blipFill rotWithShape="1">
          <a:blip r:embed="rId45">
            <a:alphaModFix/>
          </a:blip>
          <a:srcRect/>
          <a:stretch/>
        </p:blipFill>
        <p:spPr>
          <a:xfrm>
            <a:off x="5422830" y="4041535"/>
            <a:ext cx="274470" cy="313253"/>
          </a:xfrm>
          <a:prstGeom prst="rect">
            <a:avLst/>
          </a:prstGeom>
          <a:noFill/>
          <a:ln>
            <a:noFill/>
          </a:ln>
        </p:spPr>
      </p:pic>
      <p:pic>
        <p:nvPicPr>
          <p:cNvPr id="309" name="Google Shape;309;p22"/>
          <p:cNvPicPr preferRelativeResize="0"/>
          <p:nvPr/>
        </p:nvPicPr>
        <p:blipFill rotWithShape="1">
          <a:blip r:embed="rId46">
            <a:alphaModFix/>
          </a:blip>
          <a:srcRect/>
          <a:stretch/>
        </p:blipFill>
        <p:spPr>
          <a:xfrm>
            <a:off x="5430043" y="3694020"/>
            <a:ext cx="274470" cy="313253"/>
          </a:xfrm>
          <a:prstGeom prst="rect">
            <a:avLst/>
          </a:prstGeom>
          <a:noFill/>
          <a:ln>
            <a:noFill/>
          </a:ln>
        </p:spPr>
      </p:pic>
      <p:pic>
        <p:nvPicPr>
          <p:cNvPr id="310" name="Google Shape;310;p22"/>
          <p:cNvPicPr preferRelativeResize="0"/>
          <p:nvPr/>
        </p:nvPicPr>
        <p:blipFill rotWithShape="1">
          <a:blip r:embed="rId47">
            <a:alphaModFix/>
          </a:blip>
          <a:srcRect/>
          <a:stretch/>
        </p:blipFill>
        <p:spPr>
          <a:xfrm>
            <a:off x="5947853" y="3393799"/>
            <a:ext cx="265519" cy="313254"/>
          </a:xfrm>
          <a:prstGeom prst="rect">
            <a:avLst/>
          </a:prstGeom>
          <a:noFill/>
          <a:ln>
            <a:noFill/>
          </a:ln>
        </p:spPr>
      </p:pic>
      <p:pic>
        <p:nvPicPr>
          <p:cNvPr id="311" name="Google Shape;311;p22"/>
          <p:cNvPicPr preferRelativeResize="0"/>
          <p:nvPr/>
        </p:nvPicPr>
        <p:blipFill rotWithShape="1">
          <a:blip r:embed="rId48">
            <a:alphaModFix/>
          </a:blip>
          <a:srcRect/>
          <a:stretch/>
        </p:blipFill>
        <p:spPr>
          <a:xfrm>
            <a:off x="5418908" y="4409837"/>
            <a:ext cx="274470" cy="313253"/>
          </a:xfrm>
          <a:prstGeom prst="rect">
            <a:avLst/>
          </a:prstGeom>
          <a:noFill/>
          <a:ln>
            <a:noFill/>
          </a:ln>
        </p:spPr>
      </p:pic>
      <p:pic>
        <p:nvPicPr>
          <p:cNvPr id="312" name="Google Shape;312;p22"/>
          <p:cNvPicPr preferRelativeResize="0"/>
          <p:nvPr/>
        </p:nvPicPr>
        <p:blipFill rotWithShape="1">
          <a:blip r:embed="rId49">
            <a:alphaModFix/>
          </a:blip>
          <a:srcRect/>
          <a:stretch/>
        </p:blipFill>
        <p:spPr>
          <a:xfrm>
            <a:off x="5949278" y="4065968"/>
            <a:ext cx="274470" cy="313253"/>
          </a:xfrm>
          <a:prstGeom prst="rect">
            <a:avLst/>
          </a:prstGeom>
          <a:noFill/>
          <a:ln>
            <a:noFill/>
          </a:ln>
        </p:spPr>
      </p:pic>
      <p:pic>
        <p:nvPicPr>
          <p:cNvPr id="313" name="Google Shape;313;p22"/>
          <p:cNvPicPr preferRelativeResize="0"/>
          <p:nvPr/>
        </p:nvPicPr>
        <p:blipFill rotWithShape="1">
          <a:blip r:embed="rId50">
            <a:alphaModFix/>
          </a:blip>
          <a:srcRect/>
          <a:stretch/>
        </p:blipFill>
        <p:spPr>
          <a:xfrm>
            <a:off x="5459655" y="1112038"/>
            <a:ext cx="265519" cy="313254"/>
          </a:xfrm>
          <a:prstGeom prst="rect">
            <a:avLst/>
          </a:prstGeom>
          <a:noFill/>
          <a:ln>
            <a:noFill/>
          </a:ln>
        </p:spPr>
      </p:pic>
      <p:pic>
        <p:nvPicPr>
          <p:cNvPr id="314" name="Google Shape;314;p22"/>
          <p:cNvPicPr preferRelativeResize="0"/>
          <p:nvPr/>
        </p:nvPicPr>
        <p:blipFill rotWithShape="1">
          <a:blip r:embed="rId51">
            <a:alphaModFix/>
          </a:blip>
          <a:srcRect/>
          <a:stretch/>
        </p:blipFill>
        <p:spPr>
          <a:xfrm>
            <a:off x="5462976" y="733628"/>
            <a:ext cx="217785" cy="313253"/>
          </a:xfrm>
          <a:prstGeom prst="rect">
            <a:avLst/>
          </a:prstGeom>
          <a:noFill/>
          <a:ln>
            <a:noFill/>
          </a:ln>
        </p:spPr>
      </p:pic>
      <p:pic>
        <p:nvPicPr>
          <p:cNvPr id="315" name="Google Shape;315;p22"/>
          <p:cNvPicPr preferRelativeResize="0"/>
          <p:nvPr/>
        </p:nvPicPr>
        <p:blipFill rotWithShape="1">
          <a:blip r:embed="rId52">
            <a:alphaModFix/>
          </a:blip>
          <a:srcRect/>
          <a:stretch/>
        </p:blipFill>
        <p:spPr>
          <a:xfrm>
            <a:off x="5451476" y="1801427"/>
            <a:ext cx="265519" cy="313254"/>
          </a:xfrm>
          <a:prstGeom prst="rect">
            <a:avLst/>
          </a:prstGeom>
          <a:noFill/>
          <a:ln>
            <a:noFill/>
          </a:ln>
        </p:spPr>
      </p:pic>
      <p:pic>
        <p:nvPicPr>
          <p:cNvPr id="316" name="Google Shape;316;p22"/>
          <p:cNvPicPr preferRelativeResize="0"/>
          <p:nvPr/>
        </p:nvPicPr>
        <p:blipFill rotWithShape="1">
          <a:blip r:embed="rId53">
            <a:alphaModFix/>
          </a:blip>
          <a:srcRect/>
          <a:stretch/>
        </p:blipFill>
        <p:spPr>
          <a:xfrm>
            <a:off x="5464654" y="1462933"/>
            <a:ext cx="265519" cy="313254"/>
          </a:xfrm>
          <a:prstGeom prst="rect">
            <a:avLst/>
          </a:prstGeom>
          <a:noFill/>
          <a:ln>
            <a:noFill/>
          </a:ln>
        </p:spPr>
      </p:pic>
      <p:pic>
        <p:nvPicPr>
          <p:cNvPr id="317" name="Google Shape;317;p22"/>
          <p:cNvPicPr preferRelativeResize="0"/>
          <p:nvPr/>
        </p:nvPicPr>
        <p:blipFill rotWithShape="1">
          <a:blip r:embed="rId54">
            <a:alphaModFix/>
          </a:blip>
          <a:srcRect/>
          <a:stretch/>
        </p:blipFill>
        <p:spPr>
          <a:xfrm>
            <a:off x="5946067" y="1109082"/>
            <a:ext cx="265519" cy="313254"/>
          </a:xfrm>
          <a:prstGeom prst="rect">
            <a:avLst/>
          </a:prstGeom>
          <a:noFill/>
          <a:ln>
            <a:noFill/>
          </a:ln>
        </p:spPr>
      </p:pic>
      <p:cxnSp>
        <p:nvCxnSpPr>
          <p:cNvPr id="318" name="Google Shape;318;p22"/>
          <p:cNvCxnSpPr/>
          <p:nvPr/>
        </p:nvCxnSpPr>
        <p:spPr>
          <a:xfrm>
            <a:off x="6486052" y="626316"/>
            <a:ext cx="0" cy="4164900"/>
          </a:xfrm>
          <a:prstGeom prst="straightConnector1">
            <a:avLst/>
          </a:prstGeom>
          <a:noFill/>
          <a:ln w="9525" cap="flat" cmpd="sng">
            <a:solidFill>
              <a:srgbClr val="000000"/>
            </a:solidFill>
            <a:prstDash val="solid"/>
            <a:round/>
            <a:headEnd type="none" w="sm" len="sm"/>
            <a:tailEnd type="none" w="sm" len="sm"/>
          </a:ln>
        </p:spPr>
      </p:cxnSp>
      <p:pic>
        <p:nvPicPr>
          <p:cNvPr id="319" name="Google Shape;319;p22"/>
          <p:cNvPicPr preferRelativeResize="0"/>
          <p:nvPr/>
        </p:nvPicPr>
        <p:blipFill rotWithShape="1">
          <a:blip r:embed="rId55">
            <a:alphaModFix/>
          </a:blip>
          <a:srcRect/>
          <a:stretch/>
        </p:blipFill>
        <p:spPr>
          <a:xfrm>
            <a:off x="7928429" y="2450334"/>
            <a:ext cx="303524" cy="306687"/>
          </a:xfrm>
          <a:prstGeom prst="rect">
            <a:avLst/>
          </a:prstGeom>
          <a:noFill/>
          <a:ln>
            <a:noFill/>
          </a:ln>
        </p:spPr>
      </p:pic>
      <p:pic>
        <p:nvPicPr>
          <p:cNvPr id="320" name="Google Shape;320;p22"/>
          <p:cNvPicPr preferRelativeResize="0"/>
          <p:nvPr/>
        </p:nvPicPr>
        <p:blipFill rotWithShape="1">
          <a:blip r:embed="rId56">
            <a:alphaModFix/>
          </a:blip>
          <a:srcRect/>
          <a:stretch/>
        </p:blipFill>
        <p:spPr>
          <a:xfrm>
            <a:off x="8417548" y="1797643"/>
            <a:ext cx="300363" cy="306687"/>
          </a:xfrm>
          <a:prstGeom prst="rect">
            <a:avLst/>
          </a:prstGeom>
          <a:noFill/>
          <a:ln>
            <a:noFill/>
          </a:ln>
        </p:spPr>
      </p:pic>
      <p:pic>
        <p:nvPicPr>
          <p:cNvPr id="321" name="Google Shape;321;p22"/>
          <p:cNvPicPr preferRelativeResize="0"/>
          <p:nvPr/>
        </p:nvPicPr>
        <p:blipFill rotWithShape="1">
          <a:blip r:embed="rId57">
            <a:alphaModFix/>
          </a:blip>
          <a:srcRect/>
          <a:stretch/>
        </p:blipFill>
        <p:spPr>
          <a:xfrm>
            <a:off x="7956156" y="2146066"/>
            <a:ext cx="284554" cy="306687"/>
          </a:xfrm>
          <a:prstGeom prst="rect">
            <a:avLst/>
          </a:prstGeom>
          <a:noFill/>
          <a:ln>
            <a:noFill/>
          </a:ln>
        </p:spPr>
      </p:pic>
      <p:pic>
        <p:nvPicPr>
          <p:cNvPr id="322" name="Google Shape;322;p22"/>
          <p:cNvPicPr preferRelativeResize="0"/>
          <p:nvPr/>
        </p:nvPicPr>
        <p:blipFill rotWithShape="1">
          <a:blip r:embed="rId58">
            <a:alphaModFix/>
          </a:blip>
          <a:srcRect/>
          <a:stretch/>
        </p:blipFill>
        <p:spPr>
          <a:xfrm>
            <a:off x="8426235" y="2458304"/>
            <a:ext cx="294039" cy="306687"/>
          </a:xfrm>
          <a:prstGeom prst="rect">
            <a:avLst/>
          </a:prstGeom>
          <a:noFill/>
          <a:ln>
            <a:noFill/>
          </a:ln>
        </p:spPr>
      </p:pic>
      <p:pic>
        <p:nvPicPr>
          <p:cNvPr id="323" name="Google Shape;323;p22"/>
          <p:cNvPicPr preferRelativeResize="0"/>
          <p:nvPr/>
        </p:nvPicPr>
        <p:blipFill rotWithShape="1">
          <a:blip r:embed="rId59">
            <a:alphaModFix/>
          </a:blip>
          <a:srcRect/>
          <a:stretch/>
        </p:blipFill>
        <p:spPr>
          <a:xfrm>
            <a:off x="7956157" y="2769419"/>
            <a:ext cx="284554" cy="306687"/>
          </a:xfrm>
          <a:prstGeom prst="rect">
            <a:avLst/>
          </a:prstGeom>
          <a:noFill/>
          <a:ln>
            <a:noFill/>
          </a:ln>
        </p:spPr>
      </p:pic>
      <p:pic>
        <p:nvPicPr>
          <p:cNvPr id="324" name="Google Shape;324;p22"/>
          <p:cNvPicPr preferRelativeResize="0"/>
          <p:nvPr/>
        </p:nvPicPr>
        <p:blipFill rotWithShape="1">
          <a:blip r:embed="rId60">
            <a:alphaModFix/>
          </a:blip>
          <a:srcRect/>
          <a:stretch/>
        </p:blipFill>
        <p:spPr>
          <a:xfrm>
            <a:off x="7922908" y="3409712"/>
            <a:ext cx="297201" cy="306687"/>
          </a:xfrm>
          <a:prstGeom prst="rect">
            <a:avLst/>
          </a:prstGeom>
          <a:noFill/>
          <a:ln>
            <a:noFill/>
          </a:ln>
        </p:spPr>
      </p:pic>
      <p:pic>
        <p:nvPicPr>
          <p:cNvPr id="325" name="Google Shape;325;p22"/>
          <p:cNvPicPr preferRelativeResize="0"/>
          <p:nvPr/>
        </p:nvPicPr>
        <p:blipFill rotWithShape="1">
          <a:blip r:embed="rId61">
            <a:alphaModFix/>
          </a:blip>
          <a:srcRect/>
          <a:stretch/>
        </p:blipFill>
        <p:spPr>
          <a:xfrm>
            <a:off x="7956156" y="3073088"/>
            <a:ext cx="284554" cy="306687"/>
          </a:xfrm>
          <a:prstGeom prst="rect">
            <a:avLst/>
          </a:prstGeom>
          <a:noFill/>
          <a:ln>
            <a:noFill/>
          </a:ln>
        </p:spPr>
      </p:pic>
      <p:pic>
        <p:nvPicPr>
          <p:cNvPr id="326" name="Google Shape;326;p22"/>
          <p:cNvPicPr preferRelativeResize="0"/>
          <p:nvPr/>
        </p:nvPicPr>
        <p:blipFill rotWithShape="1">
          <a:blip r:embed="rId62">
            <a:alphaModFix/>
          </a:blip>
          <a:srcRect/>
          <a:stretch/>
        </p:blipFill>
        <p:spPr>
          <a:xfrm>
            <a:off x="7927862" y="4059028"/>
            <a:ext cx="316172" cy="306687"/>
          </a:xfrm>
          <a:prstGeom prst="rect">
            <a:avLst/>
          </a:prstGeom>
          <a:noFill/>
          <a:ln>
            <a:noFill/>
          </a:ln>
        </p:spPr>
      </p:pic>
      <p:pic>
        <p:nvPicPr>
          <p:cNvPr id="327" name="Google Shape;327;p22"/>
          <p:cNvPicPr preferRelativeResize="0"/>
          <p:nvPr/>
        </p:nvPicPr>
        <p:blipFill rotWithShape="1">
          <a:blip r:embed="rId63">
            <a:alphaModFix/>
          </a:blip>
          <a:srcRect/>
          <a:stretch/>
        </p:blipFill>
        <p:spPr>
          <a:xfrm>
            <a:off x="8417548" y="3416005"/>
            <a:ext cx="300363" cy="306687"/>
          </a:xfrm>
          <a:prstGeom prst="rect">
            <a:avLst/>
          </a:prstGeom>
          <a:noFill/>
          <a:ln>
            <a:noFill/>
          </a:ln>
        </p:spPr>
      </p:pic>
      <p:pic>
        <p:nvPicPr>
          <p:cNvPr id="328" name="Google Shape;328;p22"/>
          <p:cNvPicPr preferRelativeResize="0"/>
          <p:nvPr/>
        </p:nvPicPr>
        <p:blipFill rotWithShape="1">
          <a:blip r:embed="rId64">
            <a:alphaModFix/>
          </a:blip>
          <a:srcRect/>
          <a:stretch/>
        </p:blipFill>
        <p:spPr>
          <a:xfrm>
            <a:off x="7934433" y="3744784"/>
            <a:ext cx="294039" cy="306687"/>
          </a:xfrm>
          <a:prstGeom prst="rect">
            <a:avLst/>
          </a:prstGeom>
          <a:noFill/>
          <a:ln>
            <a:noFill/>
          </a:ln>
        </p:spPr>
      </p:pic>
      <p:pic>
        <p:nvPicPr>
          <p:cNvPr id="329" name="Google Shape;329;p22"/>
          <p:cNvPicPr preferRelativeResize="0"/>
          <p:nvPr/>
        </p:nvPicPr>
        <p:blipFill rotWithShape="1">
          <a:blip r:embed="rId65">
            <a:alphaModFix/>
          </a:blip>
          <a:srcRect/>
          <a:stretch/>
        </p:blipFill>
        <p:spPr>
          <a:xfrm>
            <a:off x="8399971" y="4059027"/>
            <a:ext cx="303524" cy="306687"/>
          </a:xfrm>
          <a:prstGeom prst="rect">
            <a:avLst/>
          </a:prstGeom>
          <a:noFill/>
          <a:ln>
            <a:noFill/>
          </a:ln>
        </p:spPr>
      </p:pic>
      <p:pic>
        <p:nvPicPr>
          <p:cNvPr id="330" name="Google Shape;330;p22"/>
          <p:cNvPicPr preferRelativeResize="0"/>
          <p:nvPr/>
        </p:nvPicPr>
        <p:blipFill rotWithShape="1">
          <a:blip r:embed="rId66">
            <a:alphaModFix/>
          </a:blip>
          <a:srcRect/>
          <a:stretch/>
        </p:blipFill>
        <p:spPr>
          <a:xfrm>
            <a:off x="7918771" y="4424038"/>
            <a:ext cx="297201" cy="306687"/>
          </a:xfrm>
          <a:prstGeom prst="rect">
            <a:avLst/>
          </a:prstGeom>
          <a:noFill/>
          <a:ln>
            <a:noFill/>
          </a:ln>
        </p:spPr>
      </p:pic>
      <p:pic>
        <p:nvPicPr>
          <p:cNvPr id="331" name="Google Shape;331;p22"/>
          <p:cNvPicPr preferRelativeResize="0"/>
          <p:nvPr/>
        </p:nvPicPr>
        <p:blipFill rotWithShape="1">
          <a:blip r:embed="rId67">
            <a:alphaModFix/>
          </a:blip>
          <a:srcRect/>
          <a:stretch/>
        </p:blipFill>
        <p:spPr>
          <a:xfrm>
            <a:off x="8001328" y="1071079"/>
            <a:ext cx="294039" cy="306687"/>
          </a:xfrm>
          <a:prstGeom prst="rect">
            <a:avLst/>
          </a:prstGeom>
          <a:noFill/>
          <a:ln>
            <a:noFill/>
          </a:ln>
        </p:spPr>
      </p:pic>
      <p:pic>
        <p:nvPicPr>
          <p:cNvPr id="332" name="Google Shape;332;p22"/>
          <p:cNvPicPr preferRelativeResize="0"/>
          <p:nvPr/>
        </p:nvPicPr>
        <p:blipFill rotWithShape="1">
          <a:blip r:embed="rId68">
            <a:alphaModFix/>
          </a:blip>
          <a:srcRect/>
          <a:stretch/>
        </p:blipFill>
        <p:spPr>
          <a:xfrm>
            <a:off x="7956156" y="1797643"/>
            <a:ext cx="303524" cy="306687"/>
          </a:xfrm>
          <a:prstGeom prst="rect">
            <a:avLst/>
          </a:prstGeom>
          <a:noFill/>
          <a:ln>
            <a:noFill/>
          </a:ln>
        </p:spPr>
      </p:pic>
      <p:pic>
        <p:nvPicPr>
          <p:cNvPr id="333" name="Google Shape;333;p22"/>
          <p:cNvPicPr preferRelativeResize="0"/>
          <p:nvPr/>
        </p:nvPicPr>
        <p:blipFill rotWithShape="1">
          <a:blip r:embed="rId69">
            <a:alphaModFix/>
          </a:blip>
          <a:srcRect/>
          <a:stretch/>
        </p:blipFill>
        <p:spPr>
          <a:xfrm>
            <a:off x="8427004" y="1081213"/>
            <a:ext cx="300363" cy="306687"/>
          </a:xfrm>
          <a:prstGeom prst="rect">
            <a:avLst/>
          </a:prstGeom>
          <a:noFill/>
          <a:ln>
            <a:noFill/>
          </a:ln>
        </p:spPr>
      </p:pic>
      <p:pic>
        <p:nvPicPr>
          <p:cNvPr id="334" name="Google Shape;334;p22"/>
          <p:cNvPicPr preferRelativeResize="0"/>
          <p:nvPr/>
        </p:nvPicPr>
        <p:blipFill rotWithShape="1">
          <a:blip r:embed="rId70">
            <a:alphaModFix/>
          </a:blip>
          <a:srcRect/>
          <a:stretch/>
        </p:blipFill>
        <p:spPr>
          <a:xfrm>
            <a:off x="7983717" y="1423174"/>
            <a:ext cx="284554" cy="306687"/>
          </a:xfrm>
          <a:prstGeom prst="rect">
            <a:avLst/>
          </a:prstGeom>
          <a:noFill/>
          <a:ln>
            <a:noFill/>
          </a:ln>
        </p:spPr>
      </p:pic>
      <p:pic>
        <p:nvPicPr>
          <p:cNvPr id="335" name="Google Shape;335;p22"/>
          <p:cNvPicPr preferRelativeResize="0"/>
          <p:nvPr/>
        </p:nvPicPr>
        <p:blipFill rotWithShape="1">
          <a:blip r:embed="rId71">
            <a:alphaModFix/>
          </a:blip>
          <a:srcRect/>
          <a:stretch/>
        </p:blipFill>
        <p:spPr>
          <a:xfrm>
            <a:off x="8021989" y="703571"/>
            <a:ext cx="227643" cy="306687"/>
          </a:xfrm>
          <a:prstGeom prst="rect">
            <a:avLst/>
          </a:prstGeom>
          <a:noFill/>
          <a:ln>
            <a:noFill/>
          </a:ln>
        </p:spPr>
      </p:pic>
      <p:cxnSp>
        <p:nvCxnSpPr>
          <p:cNvPr id="336" name="Google Shape;336;p22"/>
          <p:cNvCxnSpPr/>
          <p:nvPr/>
        </p:nvCxnSpPr>
        <p:spPr>
          <a:xfrm>
            <a:off x="7755163" y="623690"/>
            <a:ext cx="0" cy="4164900"/>
          </a:xfrm>
          <a:prstGeom prst="straightConnector1">
            <a:avLst/>
          </a:prstGeom>
          <a:noFill/>
          <a:ln w="9525" cap="flat" cmpd="sng">
            <a:solidFill>
              <a:srgbClr val="000000"/>
            </a:solidFill>
            <a:prstDash val="solid"/>
            <a:round/>
            <a:headEnd type="none" w="sm" len="sm"/>
            <a:tailEnd type="none" w="sm" len="sm"/>
          </a:ln>
        </p:spPr>
      </p:cxnSp>
      <p:sp>
        <p:nvSpPr>
          <p:cNvPr id="337" name="Google Shape;337;p22"/>
          <p:cNvSpPr txBox="1"/>
          <p:nvPr/>
        </p:nvSpPr>
        <p:spPr>
          <a:xfrm>
            <a:off x="6486027" y="382738"/>
            <a:ext cx="1269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Maj7</a:t>
            </a:r>
            <a:endParaRPr sz="1200" dirty="0">
              <a:latin typeface="Arial" panose="020B0604020202020204" pitchFamily="34" charset="0"/>
              <a:ea typeface="Rubik"/>
              <a:cs typeface="Arial" panose="020B0604020202020204" pitchFamily="34" charset="0"/>
              <a:sym typeface="Rubik"/>
            </a:endParaRPr>
          </a:p>
        </p:txBody>
      </p:sp>
      <p:sp>
        <p:nvSpPr>
          <p:cNvPr id="338" name="Google Shape;338;p22"/>
          <p:cNvSpPr txBox="1"/>
          <p:nvPr/>
        </p:nvSpPr>
        <p:spPr>
          <a:xfrm>
            <a:off x="7755111" y="382738"/>
            <a:ext cx="1251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Min7</a:t>
            </a:r>
            <a:endParaRPr sz="1200" dirty="0">
              <a:latin typeface="Arial" panose="020B0604020202020204" pitchFamily="34" charset="0"/>
              <a:ea typeface="Rubik"/>
              <a:cs typeface="Arial" panose="020B0604020202020204" pitchFamily="34" charset="0"/>
              <a:sym typeface="Rubik"/>
            </a:endParaRPr>
          </a:p>
        </p:txBody>
      </p:sp>
      <p:pic>
        <p:nvPicPr>
          <p:cNvPr id="339" name="Google Shape;339;p22"/>
          <p:cNvPicPr preferRelativeResize="0"/>
          <p:nvPr/>
        </p:nvPicPr>
        <p:blipFill rotWithShape="1">
          <a:blip r:embed="rId72">
            <a:alphaModFix/>
          </a:blip>
          <a:srcRect/>
          <a:stretch/>
        </p:blipFill>
        <p:spPr>
          <a:xfrm>
            <a:off x="6658731" y="2435152"/>
            <a:ext cx="278354" cy="314661"/>
          </a:xfrm>
          <a:prstGeom prst="rect">
            <a:avLst/>
          </a:prstGeom>
          <a:noFill/>
          <a:ln>
            <a:noFill/>
          </a:ln>
        </p:spPr>
      </p:pic>
      <p:pic>
        <p:nvPicPr>
          <p:cNvPr id="340" name="Google Shape;340;p22"/>
          <p:cNvPicPr preferRelativeResize="0"/>
          <p:nvPr/>
        </p:nvPicPr>
        <p:blipFill rotWithShape="1">
          <a:blip r:embed="rId73">
            <a:alphaModFix/>
          </a:blip>
          <a:srcRect/>
          <a:stretch/>
        </p:blipFill>
        <p:spPr>
          <a:xfrm>
            <a:off x="7114006" y="1799030"/>
            <a:ext cx="290456" cy="314661"/>
          </a:xfrm>
          <a:prstGeom prst="rect">
            <a:avLst/>
          </a:prstGeom>
          <a:noFill/>
          <a:ln>
            <a:noFill/>
          </a:ln>
        </p:spPr>
      </p:pic>
      <p:pic>
        <p:nvPicPr>
          <p:cNvPr id="341" name="Google Shape;341;p22"/>
          <p:cNvPicPr preferRelativeResize="0"/>
          <p:nvPr/>
        </p:nvPicPr>
        <p:blipFill rotWithShape="1">
          <a:blip r:embed="rId74">
            <a:alphaModFix/>
          </a:blip>
          <a:srcRect/>
          <a:stretch/>
        </p:blipFill>
        <p:spPr>
          <a:xfrm>
            <a:off x="6676007" y="2132948"/>
            <a:ext cx="272303" cy="314661"/>
          </a:xfrm>
          <a:prstGeom prst="rect">
            <a:avLst/>
          </a:prstGeom>
          <a:noFill/>
          <a:ln>
            <a:noFill/>
          </a:ln>
        </p:spPr>
      </p:pic>
      <p:pic>
        <p:nvPicPr>
          <p:cNvPr id="342" name="Google Shape;342;p22"/>
          <p:cNvPicPr preferRelativeResize="0"/>
          <p:nvPr/>
        </p:nvPicPr>
        <p:blipFill rotWithShape="1">
          <a:blip r:embed="rId75">
            <a:alphaModFix/>
          </a:blip>
          <a:srcRect/>
          <a:stretch/>
        </p:blipFill>
        <p:spPr>
          <a:xfrm>
            <a:off x="7080616" y="2417720"/>
            <a:ext cx="272303" cy="314661"/>
          </a:xfrm>
          <a:prstGeom prst="rect">
            <a:avLst/>
          </a:prstGeom>
          <a:noFill/>
          <a:ln>
            <a:noFill/>
          </a:ln>
        </p:spPr>
      </p:pic>
      <p:pic>
        <p:nvPicPr>
          <p:cNvPr id="343" name="Google Shape;343;p22"/>
          <p:cNvPicPr preferRelativeResize="0"/>
          <p:nvPr/>
        </p:nvPicPr>
        <p:blipFill rotWithShape="1">
          <a:blip r:embed="rId76">
            <a:alphaModFix/>
          </a:blip>
          <a:srcRect/>
          <a:stretch/>
        </p:blipFill>
        <p:spPr>
          <a:xfrm>
            <a:off x="6668761" y="2739260"/>
            <a:ext cx="266252" cy="314661"/>
          </a:xfrm>
          <a:prstGeom prst="rect">
            <a:avLst/>
          </a:prstGeom>
          <a:noFill/>
          <a:ln>
            <a:noFill/>
          </a:ln>
        </p:spPr>
      </p:pic>
      <p:pic>
        <p:nvPicPr>
          <p:cNvPr id="344" name="Google Shape;344;p22"/>
          <p:cNvPicPr preferRelativeResize="0"/>
          <p:nvPr/>
        </p:nvPicPr>
        <p:blipFill rotWithShape="1">
          <a:blip r:embed="rId77">
            <a:alphaModFix/>
          </a:blip>
          <a:srcRect/>
          <a:stretch/>
        </p:blipFill>
        <p:spPr>
          <a:xfrm>
            <a:off x="6652111" y="3406392"/>
            <a:ext cx="284405" cy="314661"/>
          </a:xfrm>
          <a:prstGeom prst="rect">
            <a:avLst/>
          </a:prstGeom>
          <a:noFill/>
          <a:ln>
            <a:noFill/>
          </a:ln>
        </p:spPr>
      </p:pic>
      <p:pic>
        <p:nvPicPr>
          <p:cNvPr id="345" name="Google Shape;345;p22"/>
          <p:cNvPicPr preferRelativeResize="0"/>
          <p:nvPr/>
        </p:nvPicPr>
        <p:blipFill rotWithShape="1">
          <a:blip r:embed="rId78">
            <a:alphaModFix/>
          </a:blip>
          <a:srcRect/>
          <a:stretch/>
        </p:blipFill>
        <p:spPr>
          <a:xfrm>
            <a:off x="6667803" y="3075827"/>
            <a:ext cx="266252" cy="314661"/>
          </a:xfrm>
          <a:prstGeom prst="rect">
            <a:avLst/>
          </a:prstGeom>
          <a:noFill/>
          <a:ln>
            <a:noFill/>
          </a:ln>
        </p:spPr>
      </p:pic>
      <p:pic>
        <p:nvPicPr>
          <p:cNvPr id="346" name="Google Shape;346;p22"/>
          <p:cNvPicPr preferRelativeResize="0"/>
          <p:nvPr/>
        </p:nvPicPr>
        <p:blipFill rotWithShape="1">
          <a:blip r:embed="rId79">
            <a:alphaModFix/>
          </a:blip>
          <a:srcRect/>
          <a:stretch/>
        </p:blipFill>
        <p:spPr>
          <a:xfrm>
            <a:off x="6659382" y="4079528"/>
            <a:ext cx="284405" cy="314661"/>
          </a:xfrm>
          <a:prstGeom prst="rect">
            <a:avLst/>
          </a:prstGeom>
          <a:noFill/>
          <a:ln>
            <a:noFill/>
          </a:ln>
        </p:spPr>
      </p:pic>
      <p:pic>
        <p:nvPicPr>
          <p:cNvPr id="347" name="Google Shape;347;p22"/>
          <p:cNvPicPr preferRelativeResize="0"/>
          <p:nvPr/>
        </p:nvPicPr>
        <p:blipFill rotWithShape="1">
          <a:blip r:embed="rId80">
            <a:alphaModFix/>
          </a:blip>
          <a:srcRect/>
          <a:stretch/>
        </p:blipFill>
        <p:spPr>
          <a:xfrm>
            <a:off x="7073788" y="3412018"/>
            <a:ext cx="284405" cy="314661"/>
          </a:xfrm>
          <a:prstGeom prst="rect">
            <a:avLst/>
          </a:prstGeom>
          <a:noFill/>
          <a:ln>
            <a:noFill/>
          </a:ln>
        </p:spPr>
      </p:pic>
      <p:pic>
        <p:nvPicPr>
          <p:cNvPr id="348" name="Google Shape;348;p22"/>
          <p:cNvPicPr preferRelativeResize="0"/>
          <p:nvPr/>
        </p:nvPicPr>
        <p:blipFill rotWithShape="1">
          <a:blip r:embed="rId81">
            <a:alphaModFix/>
          </a:blip>
          <a:srcRect/>
          <a:stretch/>
        </p:blipFill>
        <p:spPr>
          <a:xfrm>
            <a:off x="6667803" y="3736809"/>
            <a:ext cx="266252" cy="314661"/>
          </a:xfrm>
          <a:prstGeom prst="rect">
            <a:avLst/>
          </a:prstGeom>
          <a:noFill/>
          <a:ln>
            <a:noFill/>
          </a:ln>
        </p:spPr>
      </p:pic>
      <p:pic>
        <p:nvPicPr>
          <p:cNvPr id="349" name="Google Shape;349;p22"/>
          <p:cNvPicPr preferRelativeResize="0"/>
          <p:nvPr/>
        </p:nvPicPr>
        <p:blipFill rotWithShape="1">
          <a:blip r:embed="rId82">
            <a:alphaModFix/>
          </a:blip>
          <a:srcRect/>
          <a:stretch/>
        </p:blipFill>
        <p:spPr>
          <a:xfrm>
            <a:off x="7069989" y="4076816"/>
            <a:ext cx="278354" cy="314661"/>
          </a:xfrm>
          <a:prstGeom prst="rect">
            <a:avLst/>
          </a:prstGeom>
          <a:noFill/>
          <a:ln>
            <a:noFill/>
          </a:ln>
        </p:spPr>
      </p:pic>
      <p:pic>
        <p:nvPicPr>
          <p:cNvPr id="350" name="Google Shape;350;p22"/>
          <p:cNvPicPr preferRelativeResize="0"/>
          <p:nvPr/>
        </p:nvPicPr>
        <p:blipFill rotWithShape="1">
          <a:blip r:embed="rId83">
            <a:alphaModFix/>
          </a:blip>
          <a:srcRect/>
          <a:stretch/>
        </p:blipFill>
        <p:spPr>
          <a:xfrm>
            <a:off x="6687357" y="4408429"/>
            <a:ext cx="266252" cy="314661"/>
          </a:xfrm>
          <a:prstGeom prst="rect">
            <a:avLst/>
          </a:prstGeom>
          <a:noFill/>
          <a:ln>
            <a:noFill/>
          </a:ln>
        </p:spPr>
      </p:pic>
      <p:pic>
        <p:nvPicPr>
          <p:cNvPr id="351" name="Google Shape;351;p22"/>
          <p:cNvPicPr preferRelativeResize="0"/>
          <p:nvPr/>
        </p:nvPicPr>
        <p:blipFill rotWithShape="1">
          <a:blip r:embed="rId84">
            <a:alphaModFix/>
          </a:blip>
          <a:srcRect/>
          <a:stretch/>
        </p:blipFill>
        <p:spPr>
          <a:xfrm>
            <a:off x="6655368" y="1047156"/>
            <a:ext cx="278354" cy="314661"/>
          </a:xfrm>
          <a:prstGeom prst="rect">
            <a:avLst/>
          </a:prstGeom>
          <a:noFill/>
          <a:ln>
            <a:noFill/>
          </a:ln>
        </p:spPr>
      </p:pic>
      <p:pic>
        <p:nvPicPr>
          <p:cNvPr id="352" name="Google Shape;352;p22"/>
          <p:cNvPicPr preferRelativeResize="0"/>
          <p:nvPr/>
        </p:nvPicPr>
        <p:blipFill rotWithShape="1">
          <a:blip r:embed="rId85">
            <a:alphaModFix/>
          </a:blip>
          <a:srcRect/>
          <a:stretch/>
        </p:blipFill>
        <p:spPr>
          <a:xfrm>
            <a:off x="6677535" y="700969"/>
            <a:ext cx="217842" cy="314661"/>
          </a:xfrm>
          <a:prstGeom prst="rect">
            <a:avLst/>
          </a:prstGeom>
          <a:noFill/>
          <a:ln>
            <a:noFill/>
          </a:ln>
        </p:spPr>
      </p:pic>
      <p:pic>
        <p:nvPicPr>
          <p:cNvPr id="353" name="Google Shape;353;p22"/>
          <p:cNvPicPr preferRelativeResize="0"/>
          <p:nvPr/>
        </p:nvPicPr>
        <p:blipFill rotWithShape="1">
          <a:blip r:embed="rId86">
            <a:alphaModFix/>
          </a:blip>
          <a:srcRect/>
          <a:stretch/>
        </p:blipFill>
        <p:spPr>
          <a:xfrm>
            <a:off x="6656144" y="1798178"/>
            <a:ext cx="290456" cy="314661"/>
          </a:xfrm>
          <a:prstGeom prst="rect">
            <a:avLst/>
          </a:prstGeom>
          <a:noFill/>
          <a:ln>
            <a:noFill/>
          </a:ln>
        </p:spPr>
      </p:pic>
      <p:pic>
        <p:nvPicPr>
          <p:cNvPr id="354" name="Google Shape;354;p22"/>
          <p:cNvPicPr preferRelativeResize="0"/>
          <p:nvPr/>
        </p:nvPicPr>
        <p:blipFill rotWithShape="1">
          <a:blip r:embed="rId87">
            <a:alphaModFix/>
          </a:blip>
          <a:srcRect/>
          <a:stretch/>
        </p:blipFill>
        <p:spPr>
          <a:xfrm>
            <a:off x="7139601" y="1043496"/>
            <a:ext cx="290456" cy="314661"/>
          </a:xfrm>
          <a:prstGeom prst="rect">
            <a:avLst/>
          </a:prstGeom>
          <a:noFill/>
          <a:ln>
            <a:noFill/>
          </a:ln>
        </p:spPr>
      </p:pic>
      <p:pic>
        <p:nvPicPr>
          <p:cNvPr id="355" name="Google Shape;355;p22"/>
          <p:cNvPicPr preferRelativeResize="0"/>
          <p:nvPr/>
        </p:nvPicPr>
        <p:blipFill rotWithShape="1">
          <a:blip r:embed="rId88">
            <a:alphaModFix/>
          </a:blip>
          <a:srcRect/>
          <a:stretch/>
        </p:blipFill>
        <p:spPr>
          <a:xfrm>
            <a:off x="6683575" y="1434995"/>
            <a:ext cx="266252" cy="314661"/>
          </a:xfrm>
          <a:prstGeom prst="rect">
            <a:avLst/>
          </a:prstGeom>
          <a:noFill/>
          <a:ln>
            <a:noFill/>
          </a:ln>
        </p:spPr>
      </p:pic>
      <p:pic>
        <p:nvPicPr>
          <p:cNvPr id="356" name="Google Shape;356;p22"/>
          <p:cNvPicPr preferRelativeResize="0"/>
          <p:nvPr/>
        </p:nvPicPr>
        <p:blipFill rotWithShape="1">
          <a:blip r:embed="rId89">
            <a:alphaModFix/>
          </a:blip>
          <a:srcRect/>
          <a:stretch/>
        </p:blipFill>
        <p:spPr>
          <a:xfrm>
            <a:off x="1701433" y="2543187"/>
            <a:ext cx="233402" cy="272303"/>
          </a:xfrm>
          <a:prstGeom prst="rect">
            <a:avLst/>
          </a:prstGeom>
          <a:noFill/>
          <a:ln>
            <a:noFill/>
          </a:ln>
        </p:spPr>
      </p:pic>
      <p:pic>
        <p:nvPicPr>
          <p:cNvPr id="357" name="Google Shape;357;p22"/>
          <p:cNvPicPr preferRelativeResize="0"/>
          <p:nvPr/>
        </p:nvPicPr>
        <p:blipFill rotWithShape="1">
          <a:blip r:embed="rId90">
            <a:alphaModFix/>
          </a:blip>
          <a:srcRect/>
          <a:stretch/>
        </p:blipFill>
        <p:spPr>
          <a:xfrm>
            <a:off x="1701433" y="2228852"/>
            <a:ext cx="233402" cy="272303"/>
          </a:xfrm>
          <a:prstGeom prst="rect">
            <a:avLst/>
          </a:prstGeom>
          <a:noFill/>
          <a:ln>
            <a:noFill/>
          </a:ln>
        </p:spPr>
      </p:pic>
      <p:pic>
        <p:nvPicPr>
          <p:cNvPr id="358" name="Google Shape;358;p22"/>
          <p:cNvPicPr preferRelativeResize="0"/>
          <p:nvPr/>
        </p:nvPicPr>
        <p:blipFill rotWithShape="1">
          <a:blip r:embed="rId91">
            <a:alphaModFix/>
          </a:blip>
          <a:srcRect/>
          <a:stretch/>
        </p:blipFill>
        <p:spPr>
          <a:xfrm>
            <a:off x="2144543" y="1914516"/>
            <a:ext cx="233402" cy="272303"/>
          </a:xfrm>
          <a:prstGeom prst="rect">
            <a:avLst/>
          </a:prstGeom>
          <a:noFill/>
          <a:ln>
            <a:noFill/>
          </a:ln>
        </p:spPr>
      </p:pic>
      <p:pic>
        <p:nvPicPr>
          <p:cNvPr id="359" name="Google Shape;359;p22"/>
          <p:cNvPicPr preferRelativeResize="0"/>
          <p:nvPr/>
        </p:nvPicPr>
        <p:blipFill rotWithShape="1">
          <a:blip r:embed="rId92">
            <a:alphaModFix/>
          </a:blip>
          <a:srcRect/>
          <a:stretch/>
        </p:blipFill>
        <p:spPr>
          <a:xfrm>
            <a:off x="1701433" y="2857523"/>
            <a:ext cx="233402" cy="272303"/>
          </a:xfrm>
          <a:prstGeom prst="rect">
            <a:avLst/>
          </a:prstGeom>
          <a:noFill/>
          <a:ln>
            <a:noFill/>
          </a:ln>
        </p:spPr>
      </p:pic>
      <p:pic>
        <p:nvPicPr>
          <p:cNvPr id="360" name="Google Shape;360;p22"/>
          <p:cNvPicPr preferRelativeResize="0"/>
          <p:nvPr/>
        </p:nvPicPr>
        <p:blipFill rotWithShape="1">
          <a:blip r:embed="rId93">
            <a:alphaModFix/>
          </a:blip>
          <a:srcRect/>
          <a:stretch/>
        </p:blipFill>
        <p:spPr>
          <a:xfrm>
            <a:off x="2144543" y="2543187"/>
            <a:ext cx="233402" cy="272303"/>
          </a:xfrm>
          <a:prstGeom prst="rect">
            <a:avLst/>
          </a:prstGeom>
          <a:noFill/>
          <a:ln>
            <a:noFill/>
          </a:ln>
        </p:spPr>
      </p:pic>
      <p:pic>
        <p:nvPicPr>
          <p:cNvPr id="361" name="Google Shape;361;p22"/>
          <p:cNvPicPr preferRelativeResize="0"/>
          <p:nvPr/>
        </p:nvPicPr>
        <p:blipFill rotWithShape="1">
          <a:blip r:embed="rId94">
            <a:alphaModFix/>
          </a:blip>
          <a:srcRect/>
          <a:stretch/>
        </p:blipFill>
        <p:spPr>
          <a:xfrm>
            <a:off x="1701433" y="3486194"/>
            <a:ext cx="233402" cy="272303"/>
          </a:xfrm>
          <a:prstGeom prst="rect">
            <a:avLst/>
          </a:prstGeom>
          <a:noFill/>
          <a:ln>
            <a:noFill/>
          </a:ln>
        </p:spPr>
      </p:pic>
      <p:pic>
        <p:nvPicPr>
          <p:cNvPr id="362" name="Google Shape;362;p22"/>
          <p:cNvPicPr preferRelativeResize="0"/>
          <p:nvPr/>
        </p:nvPicPr>
        <p:blipFill rotWithShape="1">
          <a:blip r:embed="rId95">
            <a:alphaModFix/>
          </a:blip>
          <a:srcRect/>
          <a:stretch/>
        </p:blipFill>
        <p:spPr>
          <a:xfrm>
            <a:off x="1701433" y="3171859"/>
            <a:ext cx="233402" cy="272303"/>
          </a:xfrm>
          <a:prstGeom prst="rect">
            <a:avLst/>
          </a:prstGeom>
          <a:noFill/>
          <a:ln>
            <a:noFill/>
          </a:ln>
        </p:spPr>
      </p:pic>
      <p:pic>
        <p:nvPicPr>
          <p:cNvPr id="363" name="Google Shape;363;p22"/>
          <p:cNvPicPr preferRelativeResize="0"/>
          <p:nvPr/>
        </p:nvPicPr>
        <p:blipFill rotWithShape="1">
          <a:blip r:embed="rId96">
            <a:alphaModFix/>
          </a:blip>
          <a:srcRect/>
          <a:stretch/>
        </p:blipFill>
        <p:spPr>
          <a:xfrm>
            <a:off x="1701433" y="4114865"/>
            <a:ext cx="241183" cy="272303"/>
          </a:xfrm>
          <a:prstGeom prst="rect">
            <a:avLst/>
          </a:prstGeom>
          <a:noFill/>
          <a:ln>
            <a:noFill/>
          </a:ln>
        </p:spPr>
      </p:pic>
      <p:pic>
        <p:nvPicPr>
          <p:cNvPr id="364" name="Google Shape;364;p22"/>
          <p:cNvPicPr preferRelativeResize="0"/>
          <p:nvPr/>
        </p:nvPicPr>
        <p:blipFill rotWithShape="1">
          <a:blip r:embed="rId97">
            <a:alphaModFix/>
          </a:blip>
          <a:srcRect/>
          <a:stretch/>
        </p:blipFill>
        <p:spPr>
          <a:xfrm>
            <a:off x="1701433" y="3800530"/>
            <a:ext cx="241183" cy="272303"/>
          </a:xfrm>
          <a:prstGeom prst="rect">
            <a:avLst/>
          </a:prstGeom>
          <a:noFill/>
          <a:ln>
            <a:noFill/>
          </a:ln>
        </p:spPr>
      </p:pic>
      <p:pic>
        <p:nvPicPr>
          <p:cNvPr id="365" name="Google Shape;365;p22"/>
          <p:cNvPicPr preferRelativeResize="0"/>
          <p:nvPr/>
        </p:nvPicPr>
        <p:blipFill rotWithShape="1">
          <a:blip r:embed="rId98">
            <a:alphaModFix/>
          </a:blip>
          <a:srcRect/>
          <a:stretch/>
        </p:blipFill>
        <p:spPr>
          <a:xfrm>
            <a:off x="2144543" y="3498749"/>
            <a:ext cx="233402" cy="272303"/>
          </a:xfrm>
          <a:prstGeom prst="rect">
            <a:avLst/>
          </a:prstGeom>
          <a:noFill/>
          <a:ln>
            <a:noFill/>
          </a:ln>
        </p:spPr>
      </p:pic>
      <p:pic>
        <p:nvPicPr>
          <p:cNvPr id="366" name="Google Shape;366;p22"/>
          <p:cNvPicPr preferRelativeResize="0"/>
          <p:nvPr/>
        </p:nvPicPr>
        <p:blipFill rotWithShape="1">
          <a:blip r:embed="rId99">
            <a:alphaModFix/>
          </a:blip>
          <a:srcRect/>
          <a:stretch/>
        </p:blipFill>
        <p:spPr>
          <a:xfrm>
            <a:off x="1701433" y="657174"/>
            <a:ext cx="189315" cy="272303"/>
          </a:xfrm>
          <a:prstGeom prst="rect">
            <a:avLst/>
          </a:prstGeom>
          <a:noFill/>
          <a:ln>
            <a:noFill/>
          </a:ln>
        </p:spPr>
      </p:pic>
      <p:pic>
        <p:nvPicPr>
          <p:cNvPr id="367" name="Google Shape;367;p22"/>
          <p:cNvPicPr preferRelativeResize="0"/>
          <p:nvPr/>
        </p:nvPicPr>
        <p:blipFill rotWithShape="1">
          <a:blip r:embed="rId100">
            <a:alphaModFix/>
          </a:blip>
          <a:srcRect/>
          <a:stretch/>
        </p:blipFill>
        <p:spPr>
          <a:xfrm>
            <a:off x="1701433" y="4429198"/>
            <a:ext cx="241183" cy="272303"/>
          </a:xfrm>
          <a:prstGeom prst="rect">
            <a:avLst/>
          </a:prstGeom>
          <a:noFill/>
          <a:ln>
            <a:noFill/>
          </a:ln>
        </p:spPr>
      </p:pic>
      <p:pic>
        <p:nvPicPr>
          <p:cNvPr id="368" name="Google Shape;368;p22"/>
          <p:cNvPicPr preferRelativeResize="0"/>
          <p:nvPr/>
        </p:nvPicPr>
        <p:blipFill rotWithShape="1">
          <a:blip r:embed="rId101">
            <a:alphaModFix/>
          </a:blip>
          <a:srcRect/>
          <a:stretch/>
        </p:blipFill>
        <p:spPr>
          <a:xfrm>
            <a:off x="2144543" y="4107379"/>
            <a:ext cx="241183" cy="272303"/>
          </a:xfrm>
          <a:prstGeom prst="rect">
            <a:avLst/>
          </a:prstGeom>
          <a:noFill/>
          <a:ln>
            <a:noFill/>
          </a:ln>
        </p:spPr>
      </p:pic>
      <p:pic>
        <p:nvPicPr>
          <p:cNvPr id="369" name="Google Shape;369;p22"/>
          <p:cNvPicPr preferRelativeResize="0"/>
          <p:nvPr/>
        </p:nvPicPr>
        <p:blipFill rotWithShape="1">
          <a:blip r:embed="rId102">
            <a:alphaModFix/>
          </a:blip>
          <a:srcRect/>
          <a:stretch/>
        </p:blipFill>
        <p:spPr>
          <a:xfrm>
            <a:off x="1701433" y="1285845"/>
            <a:ext cx="233402" cy="272303"/>
          </a:xfrm>
          <a:prstGeom prst="rect">
            <a:avLst/>
          </a:prstGeom>
          <a:noFill/>
          <a:ln>
            <a:noFill/>
          </a:ln>
        </p:spPr>
      </p:pic>
      <p:pic>
        <p:nvPicPr>
          <p:cNvPr id="370" name="Google Shape;370;p22"/>
          <p:cNvPicPr preferRelativeResize="0"/>
          <p:nvPr/>
        </p:nvPicPr>
        <p:blipFill rotWithShape="1">
          <a:blip r:embed="rId103">
            <a:alphaModFix/>
          </a:blip>
          <a:srcRect/>
          <a:stretch/>
        </p:blipFill>
        <p:spPr>
          <a:xfrm>
            <a:off x="1701433" y="971509"/>
            <a:ext cx="191909" cy="272303"/>
          </a:xfrm>
          <a:prstGeom prst="rect">
            <a:avLst/>
          </a:prstGeom>
          <a:noFill/>
          <a:ln>
            <a:noFill/>
          </a:ln>
        </p:spPr>
      </p:pic>
      <p:pic>
        <p:nvPicPr>
          <p:cNvPr id="371" name="Google Shape;371;p22"/>
          <p:cNvPicPr preferRelativeResize="0"/>
          <p:nvPr/>
        </p:nvPicPr>
        <p:blipFill rotWithShape="1">
          <a:blip r:embed="rId104">
            <a:alphaModFix/>
          </a:blip>
          <a:srcRect/>
          <a:stretch/>
        </p:blipFill>
        <p:spPr>
          <a:xfrm>
            <a:off x="1701433" y="1914516"/>
            <a:ext cx="233402" cy="272303"/>
          </a:xfrm>
          <a:prstGeom prst="rect">
            <a:avLst/>
          </a:prstGeom>
          <a:noFill/>
          <a:ln>
            <a:noFill/>
          </a:ln>
        </p:spPr>
      </p:pic>
      <p:pic>
        <p:nvPicPr>
          <p:cNvPr id="372" name="Google Shape;372;p22"/>
          <p:cNvPicPr preferRelativeResize="0"/>
          <p:nvPr/>
        </p:nvPicPr>
        <p:blipFill rotWithShape="1">
          <a:blip r:embed="rId105">
            <a:alphaModFix/>
          </a:blip>
          <a:srcRect/>
          <a:stretch/>
        </p:blipFill>
        <p:spPr>
          <a:xfrm>
            <a:off x="1701433" y="1600181"/>
            <a:ext cx="233402" cy="272303"/>
          </a:xfrm>
          <a:prstGeom prst="rect">
            <a:avLst/>
          </a:prstGeom>
          <a:noFill/>
          <a:ln>
            <a:noFill/>
          </a:ln>
        </p:spPr>
      </p:pic>
      <p:pic>
        <p:nvPicPr>
          <p:cNvPr id="373" name="Google Shape;373;p22"/>
          <p:cNvPicPr preferRelativeResize="0"/>
          <p:nvPr/>
        </p:nvPicPr>
        <p:blipFill rotWithShape="1">
          <a:blip r:embed="rId106">
            <a:alphaModFix/>
          </a:blip>
          <a:srcRect/>
          <a:stretch/>
        </p:blipFill>
        <p:spPr>
          <a:xfrm>
            <a:off x="2152067" y="1288505"/>
            <a:ext cx="233402" cy="272303"/>
          </a:xfrm>
          <a:prstGeom prst="rect">
            <a:avLst/>
          </a:prstGeom>
          <a:noFill/>
          <a:ln>
            <a:noFill/>
          </a:ln>
        </p:spPr>
      </p:pic>
      <p:pic>
        <p:nvPicPr>
          <p:cNvPr id="374" name="Google Shape;374;p22"/>
          <p:cNvPicPr preferRelativeResize="0"/>
          <p:nvPr/>
        </p:nvPicPr>
        <p:blipFill rotWithShape="1">
          <a:blip r:embed="rId107">
            <a:alphaModFix/>
          </a:blip>
          <a:srcRect/>
          <a:stretch/>
        </p:blipFill>
        <p:spPr>
          <a:xfrm>
            <a:off x="298382" y="2543317"/>
            <a:ext cx="226919" cy="272303"/>
          </a:xfrm>
          <a:prstGeom prst="rect">
            <a:avLst/>
          </a:prstGeom>
          <a:noFill/>
          <a:ln>
            <a:noFill/>
          </a:ln>
        </p:spPr>
      </p:pic>
      <p:pic>
        <p:nvPicPr>
          <p:cNvPr id="375" name="Google Shape;375;p22"/>
          <p:cNvPicPr preferRelativeResize="0"/>
          <p:nvPr/>
        </p:nvPicPr>
        <p:blipFill rotWithShape="1">
          <a:blip r:embed="rId108">
            <a:alphaModFix/>
          </a:blip>
          <a:srcRect/>
          <a:stretch/>
        </p:blipFill>
        <p:spPr>
          <a:xfrm>
            <a:off x="298382" y="2229003"/>
            <a:ext cx="226919" cy="272303"/>
          </a:xfrm>
          <a:prstGeom prst="rect">
            <a:avLst/>
          </a:prstGeom>
          <a:noFill/>
          <a:ln>
            <a:noFill/>
          </a:ln>
        </p:spPr>
      </p:pic>
      <p:pic>
        <p:nvPicPr>
          <p:cNvPr id="376" name="Google Shape;376;p22"/>
          <p:cNvPicPr preferRelativeResize="0"/>
          <p:nvPr/>
        </p:nvPicPr>
        <p:blipFill rotWithShape="1">
          <a:blip r:embed="rId109">
            <a:alphaModFix/>
          </a:blip>
          <a:srcRect/>
          <a:stretch/>
        </p:blipFill>
        <p:spPr>
          <a:xfrm>
            <a:off x="719569" y="1914516"/>
            <a:ext cx="226919" cy="272303"/>
          </a:xfrm>
          <a:prstGeom prst="rect">
            <a:avLst/>
          </a:prstGeom>
          <a:noFill/>
          <a:ln>
            <a:noFill/>
          </a:ln>
        </p:spPr>
      </p:pic>
      <p:pic>
        <p:nvPicPr>
          <p:cNvPr id="377" name="Google Shape;377;p22"/>
          <p:cNvPicPr preferRelativeResize="0"/>
          <p:nvPr/>
        </p:nvPicPr>
        <p:blipFill rotWithShape="1">
          <a:blip r:embed="rId110">
            <a:alphaModFix/>
          </a:blip>
          <a:srcRect/>
          <a:stretch/>
        </p:blipFill>
        <p:spPr>
          <a:xfrm>
            <a:off x="298382" y="2857631"/>
            <a:ext cx="226919" cy="272303"/>
          </a:xfrm>
          <a:prstGeom prst="rect">
            <a:avLst/>
          </a:prstGeom>
          <a:noFill/>
          <a:ln>
            <a:noFill/>
          </a:ln>
        </p:spPr>
      </p:pic>
      <p:pic>
        <p:nvPicPr>
          <p:cNvPr id="378" name="Google Shape;378;p22"/>
          <p:cNvPicPr preferRelativeResize="0"/>
          <p:nvPr/>
        </p:nvPicPr>
        <p:blipFill rotWithShape="1">
          <a:blip r:embed="rId111">
            <a:alphaModFix/>
          </a:blip>
          <a:srcRect/>
          <a:stretch/>
        </p:blipFill>
        <p:spPr>
          <a:xfrm>
            <a:off x="717002" y="2541669"/>
            <a:ext cx="226919" cy="272303"/>
          </a:xfrm>
          <a:prstGeom prst="rect">
            <a:avLst/>
          </a:prstGeom>
          <a:noFill/>
          <a:ln>
            <a:noFill/>
          </a:ln>
        </p:spPr>
      </p:pic>
      <p:pic>
        <p:nvPicPr>
          <p:cNvPr id="379" name="Google Shape;379;p22"/>
          <p:cNvPicPr preferRelativeResize="0"/>
          <p:nvPr/>
        </p:nvPicPr>
        <p:blipFill rotWithShape="1">
          <a:blip r:embed="rId112">
            <a:alphaModFix/>
          </a:blip>
          <a:srcRect/>
          <a:stretch/>
        </p:blipFill>
        <p:spPr>
          <a:xfrm>
            <a:off x="298382" y="3486258"/>
            <a:ext cx="226919" cy="272303"/>
          </a:xfrm>
          <a:prstGeom prst="rect">
            <a:avLst/>
          </a:prstGeom>
          <a:noFill/>
          <a:ln>
            <a:noFill/>
          </a:ln>
        </p:spPr>
      </p:pic>
      <p:pic>
        <p:nvPicPr>
          <p:cNvPr id="380" name="Google Shape;380;p22"/>
          <p:cNvPicPr preferRelativeResize="0"/>
          <p:nvPr/>
        </p:nvPicPr>
        <p:blipFill rotWithShape="1">
          <a:blip r:embed="rId113">
            <a:alphaModFix/>
          </a:blip>
          <a:srcRect/>
          <a:stretch/>
        </p:blipFill>
        <p:spPr>
          <a:xfrm>
            <a:off x="298382" y="3171945"/>
            <a:ext cx="226919" cy="272303"/>
          </a:xfrm>
          <a:prstGeom prst="rect">
            <a:avLst/>
          </a:prstGeom>
          <a:noFill/>
          <a:ln>
            <a:noFill/>
          </a:ln>
        </p:spPr>
      </p:pic>
      <p:pic>
        <p:nvPicPr>
          <p:cNvPr id="381" name="Google Shape;381;p22"/>
          <p:cNvPicPr preferRelativeResize="0"/>
          <p:nvPr/>
        </p:nvPicPr>
        <p:blipFill rotWithShape="1">
          <a:blip r:embed="rId114">
            <a:alphaModFix/>
          </a:blip>
          <a:srcRect/>
          <a:stretch/>
        </p:blipFill>
        <p:spPr>
          <a:xfrm>
            <a:off x="298382" y="4114886"/>
            <a:ext cx="234482" cy="272303"/>
          </a:xfrm>
          <a:prstGeom prst="rect">
            <a:avLst/>
          </a:prstGeom>
          <a:noFill/>
          <a:ln>
            <a:noFill/>
          </a:ln>
        </p:spPr>
      </p:pic>
      <p:pic>
        <p:nvPicPr>
          <p:cNvPr id="382" name="Google Shape;382;p22"/>
          <p:cNvPicPr preferRelativeResize="0"/>
          <p:nvPr/>
        </p:nvPicPr>
        <p:blipFill rotWithShape="1">
          <a:blip r:embed="rId115">
            <a:alphaModFix/>
          </a:blip>
          <a:srcRect/>
          <a:stretch/>
        </p:blipFill>
        <p:spPr>
          <a:xfrm>
            <a:off x="298382" y="3800572"/>
            <a:ext cx="234482" cy="272303"/>
          </a:xfrm>
          <a:prstGeom prst="rect">
            <a:avLst/>
          </a:prstGeom>
          <a:noFill/>
          <a:ln>
            <a:noFill/>
          </a:ln>
        </p:spPr>
      </p:pic>
      <p:pic>
        <p:nvPicPr>
          <p:cNvPr id="383" name="Google Shape;383;p22"/>
          <p:cNvPicPr preferRelativeResize="0"/>
          <p:nvPr/>
        </p:nvPicPr>
        <p:blipFill rotWithShape="1">
          <a:blip r:embed="rId116">
            <a:alphaModFix/>
          </a:blip>
          <a:srcRect/>
          <a:stretch/>
        </p:blipFill>
        <p:spPr>
          <a:xfrm>
            <a:off x="717002" y="3498749"/>
            <a:ext cx="226919" cy="272303"/>
          </a:xfrm>
          <a:prstGeom prst="rect">
            <a:avLst/>
          </a:prstGeom>
          <a:noFill/>
          <a:ln>
            <a:noFill/>
          </a:ln>
        </p:spPr>
      </p:pic>
      <p:pic>
        <p:nvPicPr>
          <p:cNvPr id="384" name="Google Shape;384;p22"/>
          <p:cNvPicPr preferRelativeResize="0"/>
          <p:nvPr/>
        </p:nvPicPr>
        <p:blipFill rotWithShape="1">
          <a:blip r:embed="rId117">
            <a:alphaModFix/>
          </a:blip>
          <a:srcRect/>
          <a:stretch/>
        </p:blipFill>
        <p:spPr>
          <a:xfrm>
            <a:off x="298382" y="657435"/>
            <a:ext cx="184057" cy="272303"/>
          </a:xfrm>
          <a:prstGeom prst="rect">
            <a:avLst/>
          </a:prstGeom>
          <a:noFill/>
          <a:ln>
            <a:noFill/>
          </a:ln>
        </p:spPr>
      </p:pic>
      <p:pic>
        <p:nvPicPr>
          <p:cNvPr id="385" name="Google Shape;385;p22"/>
          <p:cNvPicPr preferRelativeResize="0"/>
          <p:nvPr/>
        </p:nvPicPr>
        <p:blipFill rotWithShape="1">
          <a:blip r:embed="rId118">
            <a:alphaModFix/>
          </a:blip>
          <a:srcRect/>
          <a:stretch/>
        </p:blipFill>
        <p:spPr>
          <a:xfrm>
            <a:off x="298382" y="4429198"/>
            <a:ext cx="234482" cy="272303"/>
          </a:xfrm>
          <a:prstGeom prst="rect">
            <a:avLst/>
          </a:prstGeom>
          <a:noFill/>
          <a:ln>
            <a:noFill/>
          </a:ln>
        </p:spPr>
      </p:pic>
      <p:pic>
        <p:nvPicPr>
          <p:cNvPr id="386" name="Google Shape;386;p22"/>
          <p:cNvPicPr preferRelativeResize="0"/>
          <p:nvPr/>
        </p:nvPicPr>
        <p:blipFill rotWithShape="1">
          <a:blip r:embed="rId119">
            <a:alphaModFix/>
          </a:blip>
          <a:srcRect/>
          <a:stretch/>
        </p:blipFill>
        <p:spPr>
          <a:xfrm>
            <a:off x="712617" y="4114865"/>
            <a:ext cx="234482" cy="272303"/>
          </a:xfrm>
          <a:prstGeom prst="rect">
            <a:avLst/>
          </a:prstGeom>
          <a:noFill/>
          <a:ln>
            <a:noFill/>
          </a:ln>
        </p:spPr>
      </p:pic>
      <p:pic>
        <p:nvPicPr>
          <p:cNvPr id="387" name="Google Shape;387;p22"/>
          <p:cNvPicPr preferRelativeResize="0"/>
          <p:nvPr/>
        </p:nvPicPr>
        <p:blipFill rotWithShape="1">
          <a:blip r:embed="rId120">
            <a:alphaModFix/>
          </a:blip>
          <a:srcRect/>
          <a:stretch/>
        </p:blipFill>
        <p:spPr>
          <a:xfrm>
            <a:off x="298382" y="1286062"/>
            <a:ext cx="226919" cy="272303"/>
          </a:xfrm>
          <a:prstGeom prst="rect">
            <a:avLst/>
          </a:prstGeom>
          <a:noFill/>
          <a:ln>
            <a:noFill/>
          </a:ln>
        </p:spPr>
      </p:pic>
      <p:pic>
        <p:nvPicPr>
          <p:cNvPr id="388" name="Google Shape;388;p22"/>
          <p:cNvPicPr preferRelativeResize="0"/>
          <p:nvPr/>
        </p:nvPicPr>
        <p:blipFill rotWithShape="1">
          <a:blip r:embed="rId121">
            <a:alphaModFix/>
          </a:blip>
          <a:srcRect/>
          <a:stretch/>
        </p:blipFill>
        <p:spPr>
          <a:xfrm>
            <a:off x="298382" y="971748"/>
            <a:ext cx="184057" cy="272303"/>
          </a:xfrm>
          <a:prstGeom prst="rect">
            <a:avLst/>
          </a:prstGeom>
          <a:noFill/>
          <a:ln>
            <a:noFill/>
          </a:ln>
        </p:spPr>
      </p:pic>
      <p:pic>
        <p:nvPicPr>
          <p:cNvPr id="389" name="Google Shape;389;p22"/>
          <p:cNvPicPr preferRelativeResize="0"/>
          <p:nvPr/>
        </p:nvPicPr>
        <p:blipFill rotWithShape="1">
          <a:blip r:embed="rId122">
            <a:alphaModFix/>
          </a:blip>
          <a:srcRect/>
          <a:stretch/>
        </p:blipFill>
        <p:spPr>
          <a:xfrm>
            <a:off x="298382" y="1600376"/>
            <a:ext cx="226919" cy="272303"/>
          </a:xfrm>
          <a:prstGeom prst="rect">
            <a:avLst/>
          </a:prstGeom>
          <a:noFill/>
          <a:ln>
            <a:noFill/>
          </a:ln>
        </p:spPr>
      </p:pic>
      <p:pic>
        <p:nvPicPr>
          <p:cNvPr id="390" name="Google Shape;390;p22"/>
          <p:cNvPicPr preferRelativeResize="0"/>
          <p:nvPr/>
        </p:nvPicPr>
        <p:blipFill rotWithShape="1">
          <a:blip r:embed="rId123">
            <a:alphaModFix/>
          </a:blip>
          <a:srcRect/>
          <a:stretch/>
        </p:blipFill>
        <p:spPr>
          <a:xfrm>
            <a:off x="703780" y="1285845"/>
            <a:ext cx="226919" cy="272303"/>
          </a:xfrm>
          <a:prstGeom prst="rect">
            <a:avLst/>
          </a:prstGeom>
          <a:noFill/>
          <a:ln>
            <a:noFill/>
          </a:ln>
        </p:spPr>
      </p:pic>
      <p:pic>
        <p:nvPicPr>
          <p:cNvPr id="391" name="Google Shape;391;p22"/>
          <p:cNvPicPr preferRelativeResize="0"/>
          <p:nvPr/>
        </p:nvPicPr>
        <p:blipFill rotWithShape="1">
          <a:blip r:embed="rId124">
            <a:alphaModFix/>
          </a:blip>
          <a:srcRect/>
          <a:stretch/>
        </p:blipFill>
        <p:spPr>
          <a:xfrm>
            <a:off x="298382" y="1914690"/>
            <a:ext cx="226919" cy="2723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13</a:t>
            </a:fld>
            <a:endParaRPr/>
          </a:p>
        </p:txBody>
      </p:sp>
      <p:sp>
        <p:nvSpPr>
          <p:cNvPr id="397" name="Google Shape;397;p23"/>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A Style Power and Barre Chords</a:t>
            </a:r>
            <a:endParaRPr/>
          </a:p>
        </p:txBody>
      </p:sp>
      <p:pic>
        <p:nvPicPr>
          <p:cNvPr id="398" name="Google Shape;398;p23"/>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399" name="Google Shape;399;p23"/>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400" name="Google Shape;400;p23"/>
          <p:cNvSpPr txBox="1"/>
          <p:nvPr/>
        </p:nvSpPr>
        <p:spPr>
          <a:xfrm>
            <a:off x="2667807" y="511903"/>
            <a:ext cx="1274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a:t>
            </a:r>
            <a:endParaRPr sz="1200" dirty="0">
              <a:latin typeface="Arial" panose="020B0604020202020204" pitchFamily="34" charset="0"/>
              <a:ea typeface="Rubik"/>
              <a:cs typeface="Arial" panose="020B0604020202020204" pitchFamily="34" charset="0"/>
              <a:sym typeface="Rubik"/>
            </a:endParaRPr>
          </a:p>
        </p:txBody>
      </p:sp>
      <p:sp>
        <p:nvSpPr>
          <p:cNvPr id="401" name="Google Shape;401;p23"/>
          <p:cNvSpPr txBox="1"/>
          <p:nvPr/>
        </p:nvSpPr>
        <p:spPr>
          <a:xfrm>
            <a:off x="3942509" y="511903"/>
            <a:ext cx="126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a:t>
            </a:r>
            <a:endParaRPr sz="1200" dirty="0">
              <a:latin typeface="Arial" panose="020B0604020202020204" pitchFamily="34" charset="0"/>
              <a:ea typeface="Rubik"/>
              <a:cs typeface="Arial" panose="020B0604020202020204" pitchFamily="34" charset="0"/>
              <a:sym typeface="Rubik"/>
            </a:endParaRPr>
          </a:p>
        </p:txBody>
      </p:sp>
      <p:sp>
        <p:nvSpPr>
          <p:cNvPr id="402" name="Google Shape;402;p23"/>
          <p:cNvSpPr txBox="1"/>
          <p:nvPr/>
        </p:nvSpPr>
        <p:spPr>
          <a:xfrm>
            <a:off x="5208518" y="511903"/>
            <a:ext cx="126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Doc7</a:t>
            </a:r>
            <a:endParaRPr sz="1200" dirty="0">
              <a:latin typeface="Arial" panose="020B0604020202020204" pitchFamily="34" charset="0"/>
              <a:ea typeface="Rubik"/>
              <a:cs typeface="Arial" panose="020B0604020202020204" pitchFamily="34" charset="0"/>
              <a:sym typeface="Rubik"/>
            </a:endParaRPr>
          </a:p>
        </p:txBody>
      </p:sp>
      <p:sp>
        <p:nvSpPr>
          <p:cNvPr id="403" name="Google Shape;403;p23"/>
          <p:cNvSpPr txBox="1"/>
          <p:nvPr/>
        </p:nvSpPr>
        <p:spPr>
          <a:xfrm>
            <a:off x="6474525" y="511903"/>
            <a:ext cx="126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7</a:t>
            </a:r>
            <a:endParaRPr sz="1200" dirty="0">
              <a:latin typeface="Arial" panose="020B0604020202020204" pitchFamily="34" charset="0"/>
              <a:ea typeface="Rubik"/>
              <a:cs typeface="Arial" panose="020B0604020202020204" pitchFamily="34" charset="0"/>
              <a:sym typeface="Rubik"/>
            </a:endParaRPr>
          </a:p>
        </p:txBody>
      </p:sp>
      <p:sp>
        <p:nvSpPr>
          <p:cNvPr id="404" name="Google Shape;404;p23"/>
          <p:cNvSpPr txBox="1"/>
          <p:nvPr/>
        </p:nvSpPr>
        <p:spPr>
          <a:xfrm>
            <a:off x="1410485" y="511903"/>
            <a:ext cx="126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3 Finger Power</a:t>
            </a:r>
            <a:endParaRPr sz="1200" dirty="0">
              <a:latin typeface="Arial" panose="020B0604020202020204" pitchFamily="34" charset="0"/>
              <a:ea typeface="Rubik"/>
              <a:cs typeface="Arial" panose="020B0604020202020204" pitchFamily="34" charset="0"/>
              <a:sym typeface="Rubik"/>
            </a:endParaRPr>
          </a:p>
        </p:txBody>
      </p:sp>
      <p:sp>
        <p:nvSpPr>
          <p:cNvPr id="405" name="Google Shape;405;p23"/>
          <p:cNvSpPr txBox="1"/>
          <p:nvPr/>
        </p:nvSpPr>
        <p:spPr>
          <a:xfrm>
            <a:off x="138705" y="511903"/>
            <a:ext cx="1271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2 Finger Power</a:t>
            </a:r>
            <a:endParaRPr sz="1200" dirty="0">
              <a:latin typeface="Arial" panose="020B0604020202020204" pitchFamily="34" charset="0"/>
              <a:ea typeface="Rubik"/>
              <a:cs typeface="Arial" panose="020B0604020202020204" pitchFamily="34" charset="0"/>
              <a:sym typeface="Rubik"/>
            </a:endParaRPr>
          </a:p>
        </p:txBody>
      </p:sp>
      <p:cxnSp>
        <p:nvCxnSpPr>
          <p:cNvPr id="406" name="Google Shape;406;p23"/>
          <p:cNvCxnSpPr/>
          <p:nvPr/>
        </p:nvCxnSpPr>
        <p:spPr>
          <a:xfrm>
            <a:off x="1410484"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407" name="Google Shape;407;p23"/>
          <p:cNvCxnSpPr/>
          <p:nvPr/>
        </p:nvCxnSpPr>
        <p:spPr>
          <a:xfrm>
            <a:off x="2676496" y="752767"/>
            <a:ext cx="0" cy="4164900"/>
          </a:xfrm>
          <a:prstGeom prst="straightConnector1">
            <a:avLst/>
          </a:prstGeom>
          <a:noFill/>
          <a:ln w="9525" cap="flat" cmpd="sng">
            <a:solidFill>
              <a:srgbClr val="000000"/>
            </a:solidFill>
            <a:prstDash val="solid"/>
            <a:round/>
            <a:headEnd type="none" w="sm" len="sm"/>
            <a:tailEnd type="none" w="sm" len="sm"/>
          </a:ln>
        </p:spPr>
      </p:cxnSp>
      <p:pic>
        <p:nvPicPr>
          <p:cNvPr id="408" name="Google Shape;408;p23"/>
          <p:cNvPicPr preferRelativeResize="0"/>
          <p:nvPr/>
        </p:nvPicPr>
        <p:blipFill rotWithShape="1">
          <a:blip r:embed="rId4">
            <a:alphaModFix/>
          </a:blip>
          <a:srcRect/>
          <a:stretch/>
        </p:blipFill>
        <p:spPr>
          <a:xfrm>
            <a:off x="7860418" y="783027"/>
            <a:ext cx="254758" cy="287630"/>
          </a:xfrm>
          <a:prstGeom prst="rect">
            <a:avLst/>
          </a:prstGeom>
          <a:noFill/>
          <a:ln>
            <a:noFill/>
          </a:ln>
        </p:spPr>
      </p:pic>
      <p:pic>
        <p:nvPicPr>
          <p:cNvPr id="409" name="Google Shape;409;p23"/>
          <p:cNvPicPr preferRelativeResize="0"/>
          <p:nvPr/>
        </p:nvPicPr>
        <p:blipFill rotWithShape="1">
          <a:blip r:embed="rId5">
            <a:alphaModFix/>
          </a:blip>
          <a:srcRect/>
          <a:stretch/>
        </p:blipFill>
        <p:spPr>
          <a:xfrm>
            <a:off x="8301420" y="4240476"/>
            <a:ext cx="282151" cy="287630"/>
          </a:xfrm>
          <a:prstGeom prst="rect">
            <a:avLst/>
          </a:prstGeom>
          <a:noFill/>
          <a:ln>
            <a:noFill/>
          </a:ln>
        </p:spPr>
      </p:pic>
      <p:pic>
        <p:nvPicPr>
          <p:cNvPr id="410" name="Google Shape;410;p23"/>
          <p:cNvPicPr preferRelativeResize="0"/>
          <p:nvPr/>
        </p:nvPicPr>
        <p:blipFill rotWithShape="1">
          <a:blip r:embed="rId6">
            <a:alphaModFix/>
          </a:blip>
          <a:srcRect/>
          <a:stretch/>
        </p:blipFill>
        <p:spPr>
          <a:xfrm>
            <a:off x="7860418" y="4588782"/>
            <a:ext cx="279412" cy="287629"/>
          </a:xfrm>
          <a:prstGeom prst="rect">
            <a:avLst/>
          </a:prstGeom>
          <a:noFill/>
          <a:ln>
            <a:noFill/>
          </a:ln>
        </p:spPr>
      </p:pic>
      <p:pic>
        <p:nvPicPr>
          <p:cNvPr id="411" name="Google Shape;411;p23"/>
          <p:cNvPicPr preferRelativeResize="0"/>
          <p:nvPr/>
        </p:nvPicPr>
        <p:blipFill rotWithShape="1">
          <a:blip r:embed="rId7">
            <a:alphaModFix/>
          </a:blip>
          <a:srcRect/>
          <a:stretch/>
        </p:blipFill>
        <p:spPr>
          <a:xfrm>
            <a:off x="8301420" y="791866"/>
            <a:ext cx="241061" cy="287630"/>
          </a:xfrm>
          <a:prstGeom prst="rect">
            <a:avLst/>
          </a:prstGeom>
          <a:noFill/>
          <a:ln>
            <a:noFill/>
          </a:ln>
        </p:spPr>
      </p:pic>
      <p:pic>
        <p:nvPicPr>
          <p:cNvPr id="412" name="Google Shape;412;p23"/>
          <p:cNvPicPr preferRelativeResize="0"/>
          <p:nvPr/>
        </p:nvPicPr>
        <p:blipFill rotWithShape="1">
          <a:blip r:embed="rId8">
            <a:alphaModFix/>
          </a:blip>
          <a:srcRect/>
          <a:stretch/>
        </p:blipFill>
        <p:spPr>
          <a:xfrm>
            <a:off x="7860418" y="1129005"/>
            <a:ext cx="246540" cy="287630"/>
          </a:xfrm>
          <a:prstGeom prst="rect">
            <a:avLst/>
          </a:prstGeom>
          <a:noFill/>
          <a:ln>
            <a:noFill/>
          </a:ln>
        </p:spPr>
      </p:pic>
      <p:pic>
        <p:nvPicPr>
          <p:cNvPr id="413" name="Google Shape;413;p23"/>
          <p:cNvPicPr preferRelativeResize="0"/>
          <p:nvPr/>
        </p:nvPicPr>
        <p:blipFill rotWithShape="1">
          <a:blip r:embed="rId9">
            <a:alphaModFix/>
          </a:blip>
          <a:srcRect/>
          <a:stretch/>
        </p:blipFill>
        <p:spPr>
          <a:xfrm>
            <a:off x="7860418" y="1820961"/>
            <a:ext cx="262976" cy="287630"/>
          </a:xfrm>
          <a:prstGeom prst="rect">
            <a:avLst/>
          </a:prstGeom>
          <a:noFill/>
          <a:ln>
            <a:noFill/>
          </a:ln>
        </p:spPr>
      </p:pic>
      <p:pic>
        <p:nvPicPr>
          <p:cNvPr id="414" name="Google Shape;414;p23"/>
          <p:cNvPicPr preferRelativeResize="0"/>
          <p:nvPr/>
        </p:nvPicPr>
        <p:blipFill rotWithShape="1">
          <a:blip r:embed="rId10">
            <a:alphaModFix/>
          </a:blip>
          <a:srcRect/>
          <a:stretch/>
        </p:blipFill>
        <p:spPr>
          <a:xfrm>
            <a:off x="7860418" y="1474983"/>
            <a:ext cx="246540" cy="287630"/>
          </a:xfrm>
          <a:prstGeom prst="rect">
            <a:avLst/>
          </a:prstGeom>
          <a:noFill/>
          <a:ln>
            <a:noFill/>
          </a:ln>
        </p:spPr>
      </p:pic>
      <p:pic>
        <p:nvPicPr>
          <p:cNvPr id="415" name="Google Shape;415;p23"/>
          <p:cNvPicPr preferRelativeResize="0"/>
          <p:nvPr/>
        </p:nvPicPr>
        <p:blipFill rotWithShape="1">
          <a:blip r:embed="rId11">
            <a:alphaModFix/>
          </a:blip>
          <a:srcRect/>
          <a:stretch/>
        </p:blipFill>
        <p:spPr>
          <a:xfrm>
            <a:off x="7860418" y="2512916"/>
            <a:ext cx="262976" cy="287630"/>
          </a:xfrm>
          <a:prstGeom prst="rect">
            <a:avLst/>
          </a:prstGeom>
          <a:noFill/>
          <a:ln>
            <a:noFill/>
          </a:ln>
        </p:spPr>
      </p:pic>
      <p:pic>
        <p:nvPicPr>
          <p:cNvPr id="416" name="Google Shape;416;p23"/>
          <p:cNvPicPr preferRelativeResize="0"/>
          <p:nvPr/>
        </p:nvPicPr>
        <p:blipFill rotWithShape="1">
          <a:blip r:embed="rId12">
            <a:alphaModFix/>
          </a:blip>
          <a:srcRect/>
          <a:stretch/>
        </p:blipFill>
        <p:spPr>
          <a:xfrm>
            <a:off x="8326369" y="1827111"/>
            <a:ext cx="265716" cy="287630"/>
          </a:xfrm>
          <a:prstGeom prst="rect">
            <a:avLst/>
          </a:prstGeom>
          <a:noFill/>
          <a:ln>
            <a:noFill/>
          </a:ln>
        </p:spPr>
      </p:pic>
      <p:pic>
        <p:nvPicPr>
          <p:cNvPr id="417" name="Google Shape;417;p23"/>
          <p:cNvPicPr preferRelativeResize="0"/>
          <p:nvPr/>
        </p:nvPicPr>
        <p:blipFill rotWithShape="1">
          <a:blip r:embed="rId13">
            <a:alphaModFix/>
          </a:blip>
          <a:srcRect/>
          <a:stretch/>
        </p:blipFill>
        <p:spPr>
          <a:xfrm>
            <a:off x="7860418" y="2166939"/>
            <a:ext cx="246540" cy="287630"/>
          </a:xfrm>
          <a:prstGeom prst="rect">
            <a:avLst/>
          </a:prstGeom>
          <a:noFill/>
          <a:ln>
            <a:noFill/>
          </a:ln>
        </p:spPr>
      </p:pic>
      <p:pic>
        <p:nvPicPr>
          <p:cNvPr id="418" name="Google Shape;418;p23"/>
          <p:cNvPicPr preferRelativeResize="0"/>
          <p:nvPr/>
        </p:nvPicPr>
        <p:blipFill rotWithShape="1">
          <a:blip r:embed="rId14">
            <a:alphaModFix/>
          </a:blip>
          <a:srcRect/>
          <a:stretch/>
        </p:blipFill>
        <p:spPr>
          <a:xfrm>
            <a:off x="8333076" y="2516327"/>
            <a:ext cx="262976" cy="287630"/>
          </a:xfrm>
          <a:prstGeom prst="rect">
            <a:avLst/>
          </a:prstGeom>
          <a:noFill/>
          <a:ln>
            <a:noFill/>
          </a:ln>
        </p:spPr>
      </p:pic>
      <p:pic>
        <p:nvPicPr>
          <p:cNvPr id="419" name="Google Shape;419;p23"/>
          <p:cNvPicPr preferRelativeResize="0"/>
          <p:nvPr/>
        </p:nvPicPr>
        <p:blipFill rotWithShape="1">
          <a:blip r:embed="rId15">
            <a:alphaModFix/>
          </a:blip>
          <a:srcRect/>
          <a:stretch/>
        </p:blipFill>
        <p:spPr>
          <a:xfrm>
            <a:off x="7860418" y="2858894"/>
            <a:ext cx="246540" cy="287630"/>
          </a:xfrm>
          <a:prstGeom prst="rect">
            <a:avLst/>
          </a:prstGeom>
          <a:noFill/>
          <a:ln>
            <a:noFill/>
          </a:ln>
        </p:spPr>
      </p:pic>
      <p:pic>
        <p:nvPicPr>
          <p:cNvPr id="420" name="Google Shape;420;p23"/>
          <p:cNvPicPr preferRelativeResize="0"/>
          <p:nvPr/>
        </p:nvPicPr>
        <p:blipFill rotWithShape="1">
          <a:blip r:embed="rId16">
            <a:alphaModFix/>
          </a:blip>
          <a:srcRect/>
          <a:stretch/>
        </p:blipFill>
        <p:spPr>
          <a:xfrm>
            <a:off x="7860418" y="3550850"/>
            <a:ext cx="262976" cy="287630"/>
          </a:xfrm>
          <a:prstGeom prst="rect">
            <a:avLst/>
          </a:prstGeom>
          <a:noFill/>
          <a:ln>
            <a:noFill/>
          </a:ln>
        </p:spPr>
      </p:pic>
      <p:pic>
        <p:nvPicPr>
          <p:cNvPr id="421" name="Google Shape;421;p23"/>
          <p:cNvPicPr preferRelativeResize="0"/>
          <p:nvPr/>
        </p:nvPicPr>
        <p:blipFill rotWithShape="1">
          <a:blip r:embed="rId17">
            <a:alphaModFix/>
          </a:blip>
          <a:srcRect/>
          <a:stretch/>
        </p:blipFill>
        <p:spPr>
          <a:xfrm>
            <a:off x="7860418" y="3204872"/>
            <a:ext cx="246540" cy="287630"/>
          </a:xfrm>
          <a:prstGeom prst="rect">
            <a:avLst/>
          </a:prstGeom>
          <a:noFill/>
          <a:ln>
            <a:noFill/>
          </a:ln>
        </p:spPr>
      </p:pic>
      <p:pic>
        <p:nvPicPr>
          <p:cNvPr id="422" name="Google Shape;422;p23"/>
          <p:cNvPicPr preferRelativeResize="0"/>
          <p:nvPr/>
        </p:nvPicPr>
        <p:blipFill rotWithShape="1">
          <a:blip r:embed="rId18">
            <a:alphaModFix/>
          </a:blip>
          <a:srcRect/>
          <a:stretch/>
        </p:blipFill>
        <p:spPr>
          <a:xfrm>
            <a:off x="7860418" y="4242806"/>
            <a:ext cx="279412" cy="287629"/>
          </a:xfrm>
          <a:prstGeom prst="rect">
            <a:avLst/>
          </a:prstGeom>
          <a:noFill/>
          <a:ln>
            <a:noFill/>
          </a:ln>
        </p:spPr>
      </p:pic>
      <p:pic>
        <p:nvPicPr>
          <p:cNvPr id="423" name="Google Shape;423;p23"/>
          <p:cNvPicPr preferRelativeResize="0"/>
          <p:nvPr/>
        </p:nvPicPr>
        <p:blipFill rotWithShape="1">
          <a:blip r:embed="rId19">
            <a:alphaModFix/>
          </a:blip>
          <a:srcRect/>
          <a:stretch/>
        </p:blipFill>
        <p:spPr>
          <a:xfrm>
            <a:off x="8329379" y="3548130"/>
            <a:ext cx="268454" cy="287630"/>
          </a:xfrm>
          <a:prstGeom prst="rect">
            <a:avLst/>
          </a:prstGeom>
          <a:noFill/>
          <a:ln>
            <a:noFill/>
          </a:ln>
        </p:spPr>
      </p:pic>
      <p:pic>
        <p:nvPicPr>
          <p:cNvPr id="424" name="Google Shape;424;p23"/>
          <p:cNvPicPr preferRelativeResize="0"/>
          <p:nvPr/>
        </p:nvPicPr>
        <p:blipFill rotWithShape="1">
          <a:blip r:embed="rId20">
            <a:alphaModFix/>
          </a:blip>
          <a:srcRect/>
          <a:stretch/>
        </p:blipFill>
        <p:spPr>
          <a:xfrm>
            <a:off x="7860418" y="3896828"/>
            <a:ext cx="254759" cy="287630"/>
          </a:xfrm>
          <a:prstGeom prst="rect">
            <a:avLst/>
          </a:prstGeom>
          <a:noFill/>
          <a:ln>
            <a:noFill/>
          </a:ln>
        </p:spPr>
      </p:pic>
      <p:pic>
        <p:nvPicPr>
          <p:cNvPr id="425" name="Google Shape;425;p23"/>
          <p:cNvPicPr preferRelativeResize="0"/>
          <p:nvPr/>
        </p:nvPicPr>
        <p:blipFill rotWithShape="1">
          <a:blip r:embed="rId21">
            <a:alphaModFix/>
          </a:blip>
          <a:srcRect/>
          <a:stretch/>
        </p:blipFill>
        <p:spPr>
          <a:xfrm>
            <a:off x="2894872" y="783027"/>
            <a:ext cx="244775" cy="290315"/>
          </a:xfrm>
          <a:prstGeom prst="rect">
            <a:avLst/>
          </a:prstGeom>
          <a:noFill/>
          <a:ln>
            <a:noFill/>
          </a:ln>
        </p:spPr>
      </p:pic>
      <p:pic>
        <p:nvPicPr>
          <p:cNvPr id="426" name="Google Shape;426;p23"/>
          <p:cNvPicPr preferRelativeResize="0"/>
          <p:nvPr/>
        </p:nvPicPr>
        <p:blipFill rotWithShape="1">
          <a:blip r:embed="rId22">
            <a:alphaModFix/>
          </a:blip>
          <a:srcRect/>
          <a:stretch/>
        </p:blipFill>
        <p:spPr>
          <a:xfrm>
            <a:off x="3348349" y="4242967"/>
            <a:ext cx="281776" cy="290315"/>
          </a:xfrm>
          <a:prstGeom prst="rect">
            <a:avLst/>
          </a:prstGeom>
          <a:noFill/>
          <a:ln>
            <a:noFill/>
          </a:ln>
        </p:spPr>
      </p:pic>
      <p:pic>
        <p:nvPicPr>
          <p:cNvPr id="427" name="Google Shape;427;p23"/>
          <p:cNvPicPr preferRelativeResize="0"/>
          <p:nvPr/>
        </p:nvPicPr>
        <p:blipFill rotWithShape="1">
          <a:blip r:embed="rId23">
            <a:alphaModFix/>
          </a:blip>
          <a:srcRect/>
          <a:stretch/>
        </p:blipFill>
        <p:spPr>
          <a:xfrm>
            <a:off x="2894872" y="4586097"/>
            <a:ext cx="261852" cy="290315"/>
          </a:xfrm>
          <a:prstGeom prst="rect">
            <a:avLst/>
          </a:prstGeom>
          <a:noFill/>
          <a:ln>
            <a:noFill/>
          </a:ln>
        </p:spPr>
      </p:pic>
      <p:pic>
        <p:nvPicPr>
          <p:cNvPr id="428" name="Google Shape;428;p23"/>
          <p:cNvPicPr preferRelativeResize="0"/>
          <p:nvPr/>
        </p:nvPicPr>
        <p:blipFill rotWithShape="1">
          <a:blip r:embed="rId24">
            <a:alphaModFix/>
          </a:blip>
          <a:srcRect/>
          <a:stretch/>
        </p:blipFill>
        <p:spPr>
          <a:xfrm>
            <a:off x="3313768" y="780655"/>
            <a:ext cx="230544" cy="290315"/>
          </a:xfrm>
          <a:prstGeom prst="rect">
            <a:avLst/>
          </a:prstGeom>
          <a:noFill/>
          <a:ln>
            <a:noFill/>
          </a:ln>
        </p:spPr>
      </p:pic>
      <p:pic>
        <p:nvPicPr>
          <p:cNvPr id="429" name="Google Shape;429;p23"/>
          <p:cNvPicPr preferRelativeResize="0"/>
          <p:nvPr/>
        </p:nvPicPr>
        <p:blipFill rotWithShape="1">
          <a:blip r:embed="rId25">
            <a:alphaModFix/>
          </a:blip>
          <a:srcRect/>
          <a:stretch/>
        </p:blipFill>
        <p:spPr>
          <a:xfrm>
            <a:off x="2894872" y="1128761"/>
            <a:ext cx="253314" cy="290315"/>
          </a:xfrm>
          <a:prstGeom prst="rect">
            <a:avLst/>
          </a:prstGeom>
          <a:noFill/>
          <a:ln>
            <a:noFill/>
          </a:ln>
        </p:spPr>
      </p:pic>
      <p:pic>
        <p:nvPicPr>
          <p:cNvPr id="430" name="Google Shape;430;p23"/>
          <p:cNvPicPr preferRelativeResize="0"/>
          <p:nvPr/>
        </p:nvPicPr>
        <p:blipFill rotWithShape="1">
          <a:blip r:embed="rId26">
            <a:alphaModFix/>
          </a:blip>
          <a:srcRect/>
          <a:stretch/>
        </p:blipFill>
        <p:spPr>
          <a:xfrm>
            <a:off x="2894872" y="1820228"/>
            <a:ext cx="270391" cy="290314"/>
          </a:xfrm>
          <a:prstGeom prst="rect">
            <a:avLst/>
          </a:prstGeom>
          <a:noFill/>
          <a:ln>
            <a:noFill/>
          </a:ln>
        </p:spPr>
      </p:pic>
      <p:pic>
        <p:nvPicPr>
          <p:cNvPr id="431" name="Google Shape;431;p23"/>
          <p:cNvPicPr preferRelativeResize="0"/>
          <p:nvPr/>
        </p:nvPicPr>
        <p:blipFill rotWithShape="1">
          <a:blip r:embed="rId27">
            <a:alphaModFix/>
          </a:blip>
          <a:srcRect/>
          <a:stretch/>
        </p:blipFill>
        <p:spPr>
          <a:xfrm>
            <a:off x="2894872" y="1474494"/>
            <a:ext cx="253314" cy="290315"/>
          </a:xfrm>
          <a:prstGeom prst="rect">
            <a:avLst/>
          </a:prstGeom>
          <a:noFill/>
          <a:ln>
            <a:noFill/>
          </a:ln>
        </p:spPr>
      </p:pic>
      <p:pic>
        <p:nvPicPr>
          <p:cNvPr id="432" name="Google Shape;432;p23"/>
          <p:cNvPicPr preferRelativeResize="0"/>
          <p:nvPr/>
        </p:nvPicPr>
        <p:blipFill rotWithShape="1">
          <a:blip r:embed="rId28">
            <a:alphaModFix/>
          </a:blip>
          <a:srcRect/>
          <a:stretch/>
        </p:blipFill>
        <p:spPr>
          <a:xfrm>
            <a:off x="2894872" y="2511695"/>
            <a:ext cx="267545" cy="290314"/>
          </a:xfrm>
          <a:prstGeom prst="rect">
            <a:avLst/>
          </a:prstGeom>
          <a:noFill/>
          <a:ln>
            <a:noFill/>
          </a:ln>
        </p:spPr>
      </p:pic>
      <p:pic>
        <p:nvPicPr>
          <p:cNvPr id="433" name="Google Shape;433;p23"/>
          <p:cNvPicPr preferRelativeResize="0"/>
          <p:nvPr/>
        </p:nvPicPr>
        <p:blipFill rotWithShape="1">
          <a:blip r:embed="rId29">
            <a:alphaModFix/>
          </a:blip>
          <a:srcRect/>
          <a:stretch/>
        </p:blipFill>
        <p:spPr>
          <a:xfrm>
            <a:off x="3314914" y="1820228"/>
            <a:ext cx="267545" cy="290314"/>
          </a:xfrm>
          <a:prstGeom prst="rect">
            <a:avLst/>
          </a:prstGeom>
          <a:noFill/>
          <a:ln>
            <a:noFill/>
          </a:ln>
        </p:spPr>
      </p:pic>
      <p:pic>
        <p:nvPicPr>
          <p:cNvPr id="434" name="Google Shape;434;p23"/>
          <p:cNvPicPr preferRelativeResize="0"/>
          <p:nvPr/>
        </p:nvPicPr>
        <p:blipFill rotWithShape="1">
          <a:blip r:embed="rId30">
            <a:alphaModFix/>
          </a:blip>
          <a:srcRect/>
          <a:stretch/>
        </p:blipFill>
        <p:spPr>
          <a:xfrm>
            <a:off x="2894872" y="2165961"/>
            <a:ext cx="253314" cy="290315"/>
          </a:xfrm>
          <a:prstGeom prst="rect">
            <a:avLst/>
          </a:prstGeom>
          <a:noFill/>
          <a:ln>
            <a:noFill/>
          </a:ln>
        </p:spPr>
      </p:pic>
      <p:pic>
        <p:nvPicPr>
          <p:cNvPr id="435" name="Google Shape;435;p23"/>
          <p:cNvPicPr preferRelativeResize="0"/>
          <p:nvPr/>
        </p:nvPicPr>
        <p:blipFill rotWithShape="1">
          <a:blip r:embed="rId31">
            <a:alphaModFix/>
          </a:blip>
          <a:srcRect/>
          <a:stretch/>
        </p:blipFill>
        <p:spPr>
          <a:xfrm>
            <a:off x="3319110" y="2510308"/>
            <a:ext cx="264699" cy="290314"/>
          </a:xfrm>
          <a:prstGeom prst="rect">
            <a:avLst/>
          </a:prstGeom>
          <a:noFill/>
          <a:ln>
            <a:noFill/>
          </a:ln>
        </p:spPr>
      </p:pic>
      <p:pic>
        <p:nvPicPr>
          <p:cNvPr id="436" name="Google Shape;436;p23"/>
          <p:cNvPicPr preferRelativeResize="0"/>
          <p:nvPr/>
        </p:nvPicPr>
        <p:blipFill rotWithShape="1">
          <a:blip r:embed="rId32">
            <a:alphaModFix/>
          </a:blip>
          <a:srcRect/>
          <a:stretch/>
        </p:blipFill>
        <p:spPr>
          <a:xfrm>
            <a:off x="2894872" y="2857428"/>
            <a:ext cx="253314" cy="290315"/>
          </a:xfrm>
          <a:prstGeom prst="rect">
            <a:avLst/>
          </a:prstGeom>
          <a:noFill/>
          <a:ln>
            <a:noFill/>
          </a:ln>
        </p:spPr>
      </p:pic>
      <p:pic>
        <p:nvPicPr>
          <p:cNvPr id="437" name="Google Shape;437;p23"/>
          <p:cNvPicPr preferRelativeResize="0"/>
          <p:nvPr/>
        </p:nvPicPr>
        <p:blipFill rotWithShape="1">
          <a:blip r:embed="rId33">
            <a:alphaModFix/>
          </a:blip>
          <a:srcRect/>
          <a:stretch/>
        </p:blipFill>
        <p:spPr>
          <a:xfrm>
            <a:off x="2894872" y="3548895"/>
            <a:ext cx="264699" cy="290314"/>
          </a:xfrm>
          <a:prstGeom prst="rect">
            <a:avLst/>
          </a:prstGeom>
          <a:noFill/>
          <a:ln>
            <a:noFill/>
          </a:ln>
        </p:spPr>
      </p:pic>
      <p:pic>
        <p:nvPicPr>
          <p:cNvPr id="438" name="Google Shape;438;p23"/>
          <p:cNvPicPr preferRelativeResize="0"/>
          <p:nvPr/>
        </p:nvPicPr>
        <p:blipFill rotWithShape="1">
          <a:blip r:embed="rId34">
            <a:alphaModFix/>
          </a:blip>
          <a:srcRect/>
          <a:stretch/>
        </p:blipFill>
        <p:spPr>
          <a:xfrm>
            <a:off x="2894872" y="3203162"/>
            <a:ext cx="253314" cy="290315"/>
          </a:xfrm>
          <a:prstGeom prst="rect">
            <a:avLst/>
          </a:prstGeom>
          <a:noFill/>
          <a:ln>
            <a:noFill/>
          </a:ln>
        </p:spPr>
      </p:pic>
      <p:pic>
        <p:nvPicPr>
          <p:cNvPr id="439" name="Google Shape;439;p23"/>
          <p:cNvPicPr preferRelativeResize="0"/>
          <p:nvPr/>
        </p:nvPicPr>
        <p:blipFill rotWithShape="1">
          <a:blip r:embed="rId35">
            <a:alphaModFix/>
          </a:blip>
          <a:srcRect/>
          <a:stretch/>
        </p:blipFill>
        <p:spPr>
          <a:xfrm>
            <a:off x="2894872" y="4240362"/>
            <a:ext cx="278930" cy="290315"/>
          </a:xfrm>
          <a:prstGeom prst="rect">
            <a:avLst/>
          </a:prstGeom>
          <a:noFill/>
          <a:ln>
            <a:noFill/>
          </a:ln>
        </p:spPr>
      </p:pic>
      <p:pic>
        <p:nvPicPr>
          <p:cNvPr id="440" name="Google Shape;440;p23"/>
          <p:cNvPicPr preferRelativeResize="0"/>
          <p:nvPr/>
        </p:nvPicPr>
        <p:blipFill rotWithShape="1">
          <a:blip r:embed="rId36">
            <a:alphaModFix/>
          </a:blip>
          <a:srcRect/>
          <a:stretch/>
        </p:blipFill>
        <p:spPr>
          <a:xfrm>
            <a:off x="3319251" y="3548895"/>
            <a:ext cx="270391" cy="290314"/>
          </a:xfrm>
          <a:prstGeom prst="rect">
            <a:avLst/>
          </a:prstGeom>
          <a:noFill/>
          <a:ln>
            <a:noFill/>
          </a:ln>
        </p:spPr>
      </p:pic>
      <p:pic>
        <p:nvPicPr>
          <p:cNvPr id="441" name="Google Shape;441;p23"/>
          <p:cNvPicPr preferRelativeResize="0"/>
          <p:nvPr/>
        </p:nvPicPr>
        <p:blipFill rotWithShape="1">
          <a:blip r:embed="rId37">
            <a:alphaModFix/>
          </a:blip>
          <a:srcRect/>
          <a:stretch/>
        </p:blipFill>
        <p:spPr>
          <a:xfrm>
            <a:off x="2894872" y="3894628"/>
            <a:ext cx="261852" cy="290315"/>
          </a:xfrm>
          <a:prstGeom prst="rect">
            <a:avLst/>
          </a:prstGeom>
          <a:noFill/>
          <a:ln>
            <a:noFill/>
          </a:ln>
        </p:spPr>
      </p:pic>
      <p:cxnSp>
        <p:nvCxnSpPr>
          <p:cNvPr id="442" name="Google Shape;442;p23"/>
          <p:cNvCxnSpPr/>
          <p:nvPr/>
        </p:nvCxnSpPr>
        <p:spPr>
          <a:xfrm>
            <a:off x="3942509" y="757566"/>
            <a:ext cx="0" cy="4164900"/>
          </a:xfrm>
          <a:prstGeom prst="straightConnector1">
            <a:avLst/>
          </a:prstGeom>
          <a:noFill/>
          <a:ln w="9525" cap="flat" cmpd="sng">
            <a:solidFill>
              <a:srgbClr val="000000"/>
            </a:solidFill>
            <a:prstDash val="solid"/>
            <a:round/>
            <a:headEnd type="none" w="sm" len="sm"/>
            <a:tailEnd type="none" w="sm" len="sm"/>
          </a:ln>
        </p:spPr>
      </p:cxnSp>
      <p:pic>
        <p:nvPicPr>
          <p:cNvPr id="443" name="Google Shape;443;p23"/>
          <p:cNvPicPr preferRelativeResize="0"/>
          <p:nvPr/>
        </p:nvPicPr>
        <p:blipFill rotWithShape="1">
          <a:blip r:embed="rId38">
            <a:alphaModFix/>
          </a:blip>
          <a:srcRect/>
          <a:stretch/>
        </p:blipFill>
        <p:spPr>
          <a:xfrm>
            <a:off x="4178773" y="781023"/>
            <a:ext cx="226532" cy="325833"/>
          </a:xfrm>
          <a:prstGeom prst="rect">
            <a:avLst/>
          </a:prstGeom>
          <a:noFill/>
          <a:ln>
            <a:noFill/>
          </a:ln>
        </p:spPr>
      </p:pic>
      <p:pic>
        <p:nvPicPr>
          <p:cNvPr id="444" name="Google Shape;444;p23"/>
          <p:cNvPicPr preferRelativeResize="0"/>
          <p:nvPr/>
        </p:nvPicPr>
        <p:blipFill rotWithShape="1">
          <a:blip r:embed="rId39">
            <a:alphaModFix/>
          </a:blip>
          <a:srcRect/>
          <a:stretch/>
        </p:blipFill>
        <p:spPr>
          <a:xfrm>
            <a:off x="4647766" y="4193782"/>
            <a:ext cx="285493" cy="325833"/>
          </a:xfrm>
          <a:prstGeom prst="rect">
            <a:avLst/>
          </a:prstGeom>
          <a:noFill/>
          <a:ln>
            <a:noFill/>
          </a:ln>
        </p:spPr>
      </p:pic>
      <p:pic>
        <p:nvPicPr>
          <p:cNvPr id="445" name="Google Shape;445;p23"/>
          <p:cNvPicPr preferRelativeResize="0"/>
          <p:nvPr/>
        </p:nvPicPr>
        <p:blipFill rotWithShape="1">
          <a:blip r:embed="rId40">
            <a:alphaModFix/>
          </a:blip>
          <a:srcRect/>
          <a:stretch/>
        </p:blipFill>
        <p:spPr>
          <a:xfrm>
            <a:off x="4178773" y="4548574"/>
            <a:ext cx="285493" cy="325833"/>
          </a:xfrm>
          <a:prstGeom prst="rect">
            <a:avLst/>
          </a:prstGeom>
          <a:noFill/>
          <a:ln>
            <a:noFill/>
          </a:ln>
        </p:spPr>
      </p:pic>
      <p:pic>
        <p:nvPicPr>
          <p:cNvPr id="446" name="Google Shape;446;p23"/>
          <p:cNvPicPr preferRelativeResize="0"/>
          <p:nvPr/>
        </p:nvPicPr>
        <p:blipFill rotWithShape="1">
          <a:blip r:embed="rId41">
            <a:alphaModFix/>
          </a:blip>
          <a:srcRect/>
          <a:stretch/>
        </p:blipFill>
        <p:spPr>
          <a:xfrm>
            <a:off x="4650367" y="791866"/>
            <a:ext cx="223429" cy="325833"/>
          </a:xfrm>
          <a:prstGeom prst="rect">
            <a:avLst/>
          </a:prstGeom>
          <a:noFill/>
          <a:ln>
            <a:noFill/>
          </a:ln>
        </p:spPr>
      </p:pic>
      <p:pic>
        <p:nvPicPr>
          <p:cNvPr id="447" name="Google Shape;447;p23"/>
          <p:cNvPicPr preferRelativeResize="0"/>
          <p:nvPr/>
        </p:nvPicPr>
        <p:blipFill rotWithShape="1">
          <a:blip r:embed="rId42">
            <a:alphaModFix/>
          </a:blip>
          <a:srcRect/>
          <a:stretch/>
        </p:blipFill>
        <p:spPr>
          <a:xfrm>
            <a:off x="4178773" y="1120945"/>
            <a:ext cx="276182" cy="325833"/>
          </a:xfrm>
          <a:prstGeom prst="rect">
            <a:avLst/>
          </a:prstGeom>
          <a:noFill/>
          <a:ln>
            <a:noFill/>
          </a:ln>
        </p:spPr>
      </p:pic>
      <p:pic>
        <p:nvPicPr>
          <p:cNvPr id="448" name="Google Shape;448;p23"/>
          <p:cNvPicPr preferRelativeResize="0"/>
          <p:nvPr/>
        </p:nvPicPr>
        <p:blipFill rotWithShape="1">
          <a:blip r:embed="rId43">
            <a:alphaModFix/>
          </a:blip>
          <a:srcRect/>
          <a:stretch/>
        </p:blipFill>
        <p:spPr>
          <a:xfrm>
            <a:off x="4178773" y="1839166"/>
            <a:ext cx="276182" cy="325833"/>
          </a:xfrm>
          <a:prstGeom prst="rect">
            <a:avLst/>
          </a:prstGeom>
          <a:noFill/>
          <a:ln>
            <a:noFill/>
          </a:ln>
        </p:spPr>
      </p:pic>
      <p:pic>
        <p:nvPicPr>
          <p:cNvPr id="449" name="Google Shape;449;p23"/>
          <p:cNvPicPr preferRelativeResize="0"/>
          <p:nvPr/>
        </p:nvPicPr>
        <p:blipFill rotWithShape="1">
          <a:blip r:embed="rId44">
            <a:alphaModFix/>
          </a:blip>
          <a:srcRect/>
          <a:stretch/>
        </p:blipFill>
        <p:spPr>
          <a:xfrm>
            <a:off x="4178773" y="2552825"/>
            <a:ext cx="276182" cy="325833"/>
          </a:xfrm>
          <a:prstGeom prst="rect">
            <a:avLst/>
          </a:prstGeom>
          <a:noFill/>
          <a:ln>
            <a:noFill/>
          </a:ln>
        </p:spPr>
      </p:pic>
      <p:pic>
        <p:nvPicPr>
          <p:cNvPr id="450" name="Google Shape;450;p23"/>
          <p:cNvPicPr preferRelativeResize="0"/>
          <p:nvPr/>
        </p:nvPicPr>
        <p:blipFill rotWithShape="1">
          <a:blip r:embed="rId45">
            <a:alphaModFix/>
          </a:blip>
          <a:srcRect/>
          <a:stretch/>
        </p:blipFill>
        <p:spPr>
          <a:xfrm>
            <a:off x="4614132" y="1840820"/>
            <a:ext cx="276182" cy="325833"/>
          </a:xfrm>
          <a:prstGeom prst="rect">
            <a:avLst/>
          </a:prstGeom>
          <a:noFill/>
          <a:ln>
            <a:noFill/>
          </a:ln>
        </p:spPr>
      </p:pic>
      <p:pic>
        <p:nvPicPr>
          <p:cNvPr id="451" name="Google Shape;451;p23"/>
          <p:cNvPicPr preferRelativeResize="0"/>
          <p:nvPr/>
        </p:nvPicPr>
        <p:blipFill rotWithShape="1">
          <a:blip r:embed="rId46">
            <a:alphaModFix/>
          </a:blip>
          <a:srcRect/>
          <a:stretch/>
        </p:blipFill>
        <p:spPr>
          <a:xfrm>
            <a:off x="4178773" y="2190493"/>
            <a:ext cx="276182" cy="325833"/>
          </a:xfrm>
          <a:prstGeom prst="rect">
            <a:avLst/>
          </a:prstGeom>
          <a:noFill/>
          <a:ln>
            <a:noFill/>
          </a:ln>
        </p:spPr>
      </p:pic>
      <p:pic>
        <p:nvPicPr>
          <p:cNvPr id="452" name="Google Shape;452;p23"/>
          <p:cNvPicPr preferRelativeResize="0"/>
          <p:nvPr/>
        </p:nvPicPr>
        <p:blipFill rotWithShape="1">
          <a:blip r:embed="rId47">
            <a:alphaModFix/>
          </a:blip>
          <a:srcRect/>
          <a:stretch/>
        </p:blipFill>
        <p:spPr>
          <a:xfrm>
            <a:off x="4647766" y="2563940"/>
            <a:ext cx="276182" cy="325833"/>
          </a:xfrm>
          <a:prstGeom prst="rect">
            <a:avLst/>
          </a:prstGeom>
          <a:noFill/>
          <a:ln>
            <a:noFill/>
          </a:ln>
        </p:spPr>
      </p:pic>
      <p:pic>
        <p:nvPicPr>
          <p:cNvPr id="453" name="Google Shape;453;p23"/>
          <p:cNvPicPr preferRelativeResize="0"/>
          <p:nvPr/>
        </p:nvPicPr>
        <p:blipFill rotWithShape="1">
          <a:blip r:embed="rId48">
            <a:alphaModFix/>
          </a:blip>
          <a:srcRect/>
          <a:stretch/>
        </p:blipFill>
        <p:spPr>
          <a:xfrm>
            <a:off x="4178773" y="2868693"/>
            <a:ext cx="276182" cy="325833"/>
          </a:xfrm>
          <a:prstGeom prst="rect">
            <a:avLst/>
          </a:prstGeom>
          <a:noFill/>
          <a:ln>
            <a:noFill/>
          </a:ln>
        </p:spPr>
      </p:pic>
      <p:pic>
        <p:nvPicPr>
          <p:cNvPr id="454" name="Google Shape;454;p23"/>
          <p:cNvPicPr preferRelativeResize="0"/>
          <p:nvPr/>
        </p:nvPicPr>
        <p:blipFill rotWithShape="1">
          <a:blip r:embed="rId49">
            <a:alphaModFix/>
          </a:blip>
          <a:srcRect/>
          <a:stretch/>
        </p:blipFill>
        <p:spPr>
          <a:xfrm>
            <a:off x="4178773" y="3517782"/>
            <a:ext cx="276182" cy="325833"/>
          </a:xfrm>
          <a:prstGeom prst="rect">
            <a:avLst/>
          </a:prstGeom>
          <a:noFill/>
          <a:ln>
            <a:noFill/>
          </a:ln>
        </p:spPr>
      </p:pic>
      <p:pic>
        <p:nvPicPr>
          <p:cNvPr id="455" name="Google Shape;455;p23"/>
          <p:cNvPicPr preferRelativeResize="0"/>
          <p:nvPr/>
        </p:nvPicPr>
        <p:blipFill rotWithShape="1">
          <a:blip r:embed="rId50">
            <a:alphaModFix/>
          </a:blip>
          <a:srcRect/>
          <a:stretch/>
        </p:blipFill>
        <p:spPr>
          <a:xfrm>
            <a:off x="4178773" y="3189391"/>
            <a:ext cx="276182" cy="325833"/>
          </a:xfrm>
          <a:prstGeom prst="rect">
            <a:avLst/>
          </a:prstGeom>
          <a:noFill/>
          <a:ln>
            <a:noFill/>
          </a:ln>
        </p:spPr>
      </p:pic>
      <p:pic>
        <p:nvPicPr>
          <p:cNvPr id="456" name="Google Shape;456;p23"/>
          <p:cNvPicPr preferRelativeResize="0"/>
          <p:nvPr/>
        </p:nvPicPr>
        <p:blipFill rotWithShape="1">
          <a:blip r:embed="rId51">
            <a:alphaModFix/>
          </a:blip>
          <a:srcRect/>
          <a:stretch/>
        </p:blipFill>
        <p:spPr>
          <a:xfrm>
            <a:off x="4178773" y="4185456"/>
            <a:ext cx="285493" cy="325833"/>
          </a:xfrm>
          <a:prstGeom prst="rect">
            <a:avLst/>
          </a:prstGeom>
          <a:noFill/>
          <a:ln>
            <a:noFill/>
          </a:ln>
        </p:spPr>
      </p:pic>
      <p:pic>
        <p:nvPicPr>
          <p:cNvPr id="457" name="Google Shape;457;p23"/>
          <p:cNvPicPr preferRelativeResize="0"/>
          <p:nvPr/>
        </p:nvPicPr>
        <p:blipFill rotWithShape="1">
          <a:blip r:embed="rId52">
            <a:alphaModFix/>
          </a:blip>
          <a:srcRect/>
          <a:stretch/>
        </p:blipFill>
        <p:spPr>
          <a:xfrm>
            <a:off x="4641439" y="3537834"/>
            <a:ext cx="276182" cy="325833"/>
          </a:xfrm>
          <a:prstGeom prst="rect">
            <a:avLst/>
          </a:prstGeom>
          <a:noFill/>
          <a:ln>
            <a:noFill/>
          </a:ln>
        </p:spPr>
      </p:pic>
      <p:pic>
        <p:nvPicPr>
          <p:cNvPr id="458" name="Google Shape;458;p23"/>
          <p:cNvPicPr preferRelativeResize="0"/>
          <p:nvPr/>
        </p:nvPicPr>
        <p:blipFill rotWithShape="1">
          <a:blip r:embed="rId53">
            <a:alphaModFix/>
          </a:blip>
          <a:srcRect/>
          <a:stretch/>
        </p:blipFill>
        <p:spPr>
          <a:xfrm>
            <a:off x="4178773" y="3840436"/>
            <a:ext cx="285493" cy="325833"/>
          </a:xfrm>
          <a:prstGeom prst="rect">
            <a:avLst/>
          </a:prstGeom>
          <a:noFill/>
          <a:ln>
            <a:noFill/>
          </a:ln>
        </p:spPr>
      </p:pic>
      <p:pic>
        <p:nvPicPr>
          <p:cNvPr id="459" name="Google Shape;459;p23"/>
          <p:cNvPicPr preferRelativeResize="0"/>
          <p:nvPr/>
        </p:nvPicPr>
        <p:blipFill rotWithShape="1">
          <a:blip r:embed="rId54">
            <a:alphaModFix/>
          </a:blip>
          <a:srcRect/>
          <a:stretch/>
        </p:blipFill>
        <p:spPr>
          <a:xfrm>
            <a:off x="4178773" y="1487839"/>
            <a:ext cx="276182" cy="325833"/>
          </a:xfrm>
          <a:prstGeom prst="rect">
            <a:avLst/>
          </a:prstGeom>
          <a:noFill/>
          <a:ln>
            <a:noFill/>
          </a:ln>
        </p:spPr>
      </p:pic>
      <p:cxnSp>
        <p:nvCxnSpPr>
          <p:cNvPr id="460" name="Google Shape;460;p23"/>
          <p:cNvCxnSpPr/>
          <p:nvPr/>
        </p:nvCxnSpPr>
        <p:spPr>
          <a:xfrm>
            <a:off x="5208522" y="757566"/>
            <a:ext cx="0" cy="4164900"/>
          </a:xfrm>
          <a:prstGeom prst="straightConnector1">
            <a:avLst/>
          </a:prstGeom>
          <a:noFill/>
          <a:ln w="9525" cap="flat" cmpd="sng">
            <a:solidFill>
              <a:srgbClr val="000000"/>
            </a:solidFill>
            <a:prstDash val="solid"/>
            <a:round/>
            <a:headEnd type="none" w="sm" len="sm"/>
            <a:tailEnd type="none" w="sm" len="sm"/>
          </a:ln>
        </p:spPr>
      </p:cxnSp>
      <p:pic>
        <p:nvPicPr>
          <p:cNvPr id="461" name="Google Shape;461;p23"/>
          <p:cNvPicPr preferRelativeResize="0"/>
          <p:nvPr/>
        </p:nvPicPr>
        <p:blipFill rotWithShape="1">
          <a:blip r:embed="rId55">
            <a:alphaModFix/>
          </a:blip>
          <a:srcRect/>
          <a:stretch/>
        </p:blipFill>
        <p:spPr>
          <a:xfrm>
            <a:off x="5445126" y="4585932"/>
            <a:ext cx="252438" cy="288107"/>
          </a:xfrm>
          <a:prstGeom prst="rect">
            <a:avLst/>
          </a:prstGeom>
          <a:noFill/>
          <a:ln>
            <a:noFill/>
          </a:ln>
        </p:spPr>
      </p:pic>
      <p:pic>
        <p:nvPicPr>
          <p:cNvPr id="462" name="Google Shape;462;p23"/>
          <p:cNvPicPr preferRelativeResize="0"/>
          <p:nvPr/>
        </p:nvPicPr>
        <p:blipFill rotWithShape="1">
          <a:blip r:embed="rId56">
            <a:alphaModFix/>
          </a:blip>
          <a:srcRect/>
          <a:stretch/>
        </p:blipFill>
        <p:spPr>
          <a:xfrm>
            <a:off x="5445126" y="780655"/>
            <a:ext cx="200303" cy="288109"/>
          </a:xfrm>
          <a:prstGeom prst="rect">
            <a:avLst/>
          </a:prstGeom>
          <a:noFill/>
          <a:ln>
            <a:noFill/>
          </a:ln>
        </p:spPr>
      </p:pic>
      <p:pic>
        <p:nvPicPr>
          <p:cNvPr id="463" name="Google Shape;463;p23"/>
          <p:cNvPicPr preferRelativeResize="0"/>
          <p:nvPr/>
        </p:nvPicPr>
        <p:blipFill rotWithShape="1">
          <a:blip r:embed="rId57">
            <a:alphaModFix/>
          </a:blip>
          <a:srcRect/>
          <a:stretch/>
        </p:blipFill>
        <p:spPr>
          <a:xfrm>
            <a:off x="5884540" y="4245955"/>
            <a:ext cx="252438" cy="288107"/>
          </a:xfrm>
          <a:prstGeom prst="rect">
            <a:avLst/>
          </a:prstGeom>
          <a:noFill/>
          <a:ln>
            <a:noFill/>
          </a:ln>
        </p:spPr>
      </p:pic>
      <p:pic>
        <p:nvPicPr>
          <p:cNvPr id="464" name="Google Shape;464;p23"/>
          <p:cNvPicPr preferRelativeResize="0"/>
          <p:nvPr/>
        </p:nvPicPr>
        <p:blipFill rotWithShape="1">
          <a:blip r:embed="rId58">
            <a:alphaModFix/>
          </a:blip>
          <a:srcRect/>
          <a:stretch/>
        </p:blipFill>
        <p:spPr>
          <a:xfrm>
            <a:off x="5445126" y="1126590"/>
            <a:ext cx="244206" cy="288107"/>
          </a:xfrm>
          <a:prstGeom prst="rect">
            <a:avLst/>
          </a:prstGeom>
          <a:noFill/>
          <a:ln>
            <a:noFill/>
          </a:ln>
        </p:spPr>
      </p:pic>
      <p:pic>
        <p:nvPicPr>
          <p:cNvPr id="465" name="Google Shape;465;p23"/>
          <p:cNvPicPr preferRelativeResize="0"/>
          <p:nvPr/>
        </p:nvPicPr>
        <p:blipFill rotWithShape="1">
          <a:blip r:embed="rId59">
            <a:alphaModFix/>
          </a:blip>
          <a:srcRect/>
          <a:stretch/>
        </p:blipFill>
        <p:spPr>
          <a:xfrm>
            <a:off x="5881622" y="782862"/>
            <a:ext cx="197560" cy="288107"/>
          </a:xfrm>
          <a:prstGeom prst="rect">
            <a:avLst/>
          </a:prstGeom>
          <a:noFill/>
          <a:ln>
            <a:noFill/>
          </a:ln>
        </p:spPr>
      </p:pic>
      <p:pic>
        <p:nvPicPr>
          <p:cNvPr id="466" name="Google Shape;466;p23"/>
          <p:cNvPicPr preferRelativeResize="0"/>
          <p:nvPr/>
        </p:nvPicPr>
        <p:blipFill rotWithShape="1">
          <a:blip r:embed="rId60">
            <a:alphaModFix/>
          </a:blip>
          <a:srcRect/>
          <a:stretch/>
        </p:blipFill>
        <p:spPr>
          <a:xfrm>
            <a:off x="5445126" y="1472524"/>
            <a:ext cx="244206" cy="288107"/>
          </a:xfrm>
          <a:prstGeom prst="rect">
            <a:avLst/>
          </a:prstGeom>
          <a:noFill/>
          <a:ln>
            <a:noFill/>
          </a:ln>
        </p:spPr>
      </p:pic>
      <p:pic>
        <p:nvPicPr>
          <p:cNvPr id="467" name="Google Shape;467;p23"/>
          <p:cNvPicPr preferRelativeResize="0"/>
          <p:nvPr/>
        </p:nvPicPr>
        <p:blipFill rotWithShape="1">
          <a:blip r:embed="rId61">
            <a:alphaModFix/>
          </a:blip>
          <a:srcRect/>
          <a:stretch/>
        </p:blipFill>
        <p:spPr>
          <a:xfrm>
            <a:off x="5445126" y="1818459"/>
            <a:ext cx="244206" cy="288107"/>
          </a:xfrm>
          <a:prstGeom prst="rect">
            <a:avLst/>
          </a:prstGeom>
          <a:noFill/>
          <a:ln>
            <a:noFill/>
          </a:ln>
        </p:spPr>
      </p:pic>
      <p:pic>
        <p:nvPicPr>
          <p:cNvPr id="468" name="Google Shape;468;p23"/>
          <p:cNvPicPr preferRelativeResize="0"/>
          <p:nvPr/>
        </p:nvPicPr>
        <p:blipFill rotWithShape="1">
          <a:blip r:embed="rId62">
            <a:alphaModFix/>
          </a:blip>
          <a:srcRect/>
          <a:stretch/>
        </p:blipFill>
        <p:spPr>
          <a:xfrm>
            <a:off x="5445126" y="2164393"/>
            <a:ext cx="244206" cy="288107"/>
          </a:xfrm>
          <a:prstGeom prst="rect">
            <a:avLst/>
          </a:prstGeom>
          <a:noFill/>
          <a:ln>
            <a:noFill/>
          </a:ln>
        </p:spPr>
      </p:pic>
      <p:pic>
        <p:nvPicPr>
          <p:cNvPr id="469" name="Google Shape;469;p23"/>
          <p:cNvPicPr preferRelativeResize="0"/>
          <p:nvPr/>
        </p:nvPicPr>
        <p:blipFill rotWithShape="1">
          <a:blip r:embed="rId63">
            <a:alphaModFix/>
          </a:blip>
          <a:srcRect/>
          <a:stretch/>
        </p:blipFill>
        <p:spPr>
          <a:xfrm>
            <a:off x="5445126" y="2510327"/>
            <a:ext cx="244206" cy="288107"/>
          </a:xfrm>
          <a:prstGeom prst="rect">
            <a:avLst/>
          </a:prstGeom>
          <a:noFill/>
          <a:ln>
            <a:noFill/>
          </a:ln>
        </p:spPr>
      </p:pic>
      <p:pic>
        <p:nvPicPr>
          <p:cNvPr id="470" name="Google Shape;470;p23"/>
          <p:cNvPicPr preferRelativeResize="0"/>
          <p:nvPr/>
        </p:nvPicPr>
        <p:blipFill rotWithShape="1">
          <a:blip r:embed="rId64">
            <a:alphaModFix/>
          </a:blip>
          <a:srcRect/>
          <a:stretch/>
        </p:blipFill>
        <p:spPr>
          <a:xfrm>
            <a:off x="5880394" y="1822362"/>
            <a:ext cx="244206" cy="288107"/>
          </a:xfrm>
          <a:prstGeom prst="rect">
            <a:avLst/>
          </a:prstGeom>
          <a:noFill/>
          <a:ln>
            <a:noFill/>
          </a:ln>
        </p:spPr>
      </p:pic>
      <p:pic>
        <p:nvPicPr>
          <p:cNvPr id="471" name="Google Shape;471;p23"/>
          <p:cNvPicPr preferRelativeResize="0"/>
          <p:nvPr/>
        </p:nvPicPr>
        <p:blipFill rotWithShape="1">
          <a:blip r:embed="rId65">
            <a:alphaModFix/>
          </a:blip>
          <a:srcRect/>
          <a:stretch/>
        </p:blipFill>
        <p:spPr>
          <a:xfrm>
            <a:off x="5445126" y="2856261"/>
            <a:ext cx="244206" cy="288107"/>
          </a:xfrm>
          <a:prstGeom prst="rect">
            <a:avLst/>
          </a:prstGeom>
          <a:noFill/>
          <a:ln>
            <a:noFill/>
          </a:ln>
        </p:spPr>
      </p:pic>
      <p:pic>
        <p:nvPicPr>
          <p:cNvPr id="472" name="Google Shape;472;p23"/>
          <p:cNvPicPr preferRelativeResize="0"/>
          <p:nvPr/>
        </p:nvPicPr>
        <p:blipFill rotWithShape="1">
          <a:blip r:embed="rId66">
            <a:alphaModFix/>
          </a:blip>
          <a:srcRect/>
          <a:stretch/>
        </p:blipFill>
        <p:spPr>
          <a:xfrm>
            <a:off x="5885995" y="2504969"/>
            <a:ext cx="244206" cy="288107"/>
          </a:xfrm>
          <a:prstGeom prst="rect">
            <a:avLst/>
          </a:prstGeom>
          <a:noFill/>
          <a:ln>
            <a:noFill/>
          </a:ln>
        </p:spPr>
      </p:pic>
      <p:pic>
        <p:nvPicPr>
          <p:cNvPr id="473" name="Google Shape;473;p23"/>
          <p:cNvPicPr preferRelativeResize="0"/>
          <p:nvPr/>
        </p:nvPicPr>
        <p:blipFill rotWithShape="1">
          <a:blip r:embed="rId67">
            <a:alphaModFix/>
          </a:blip>
          <a:srcRect/>
          <a:stretch/>
        </p:blipFill>
        <p:spPr>
          <a:xfrm>
            <a:off x="5445126" y="3202195"/>
            <a:ext cx="244206" cy="288107"/>
          </a:xfrm>
          <a:prstGeom prst="rect">
            <a:avLst/>
          </a:prstGeom>
          <a:noFill/>
          <a:ln>
            <a:noFill/>
          </a:ln>
        </p:spPr>
      </p:pic>
      <p:pic>
        <p:nvPicPr>
          <p:cNvPr id="474" name="Google Shape;474;p23"/>
          <p:cNvPicPr preferRelativeResize="0"/>
          <p:nvPr/>
        </p:nvPicPr>
        <p:blipFill rotWithShape="1">
          <a:blip r:embed="rId68">
            <a:alphaModFix/>
          </a:blip>
          <a:srcRect/>
          <a:stretch/>
        </p:blipFill>
        <p:spPr>
          <a:xfrm>
            <a:off x="5445126" y="3548130"/>
            <a:ext cx="244206" cy="288107"/>
          </a:xfrm>
          <a:prstGeom prst="rect">
            <a:avLst/>
          </a:prstGeom>
          <a:noFill/>
          <a:ln>
            <a:noFill/>
          </a:ln>
        </p:spPr>
      </p:pic>
      <p:pic>
        <p:nvPicPr>
          <p:cNvPr id="475" name="Google Shape;475;p23"/>
          <p:cNvPicPr preferRelativeResize="0"/>
          <p:nvPr/>
        </p:nvPicPr>
        <p:blipFill rotWithShape="1">
          <a:blip r:embed="rId69">
            <a:alphaModFix/>
          </a:blip>
          <a:srcRect/>
          <a:stretch/>
        </p:blipFill>
        <p:spPr>
          <a:xfrm>
            <a:off x="5445126" y="3894064"/>
            <a:ext cx="252438" cy="288107"/>
          </a:xfrm>
          <a:prstGeom prst="rect">
            <a:avLst/>
          </a:prstGeom>
          <a:noFill/>
          <a:ln>
            <a:noFill/>
          </a:ln>
        </p:spPr>
      </p:pic>
      <p:pic>
        <p:nvPicPr>
          <p:cNvPr id="476" name="Google Shape;476;p23"/>
          <p:cNvPicPr preferRelativeResize="0"/>
          <p:nvPr/>
        </p:nvPicPr>
        <p:blipFill rotWithShape="1">
          <a:blip r:embed="rId70">
            <a:alphaModFix/>
          </a:blip>
          <a:srcRect/>
          <a:stretch/>
        </p:blipFill>
        <p:spPr>
          <a:xfrm>
            <a:off x="5445126" y="4239998"/>
            <a:ext cx="252438" cy="288107"/>
          </a:xfrm>
          <a:prstGeom prst="rect">
            <a:avLst/>
          </a:prstGeom>
          <a:noFill/>
          <a:ln>
            <a:noFill/>
          </a:ln>
        </p:spPr>
      </p:pic>
      <p:pic>
        <p:nvPicPr>
          <p:cNvPr id="477" name="Google Shape;477;p23"/>
          <p:cNvPicPr preferRelativeResize="0"/>
          <p:nvPr/>
        </p:nvPicPr>
        <p:blipFill rotWithShape="1">
          <a:blip r:embed="rId71">
            <a:alphaModFix/>
          </a:blip>
          <a:srcRect/>
          <a:stretch/>
        </p:blipFill>
        <p:spPr>
          <a:xfrm>
            <a:off x="5888921" y="3552671"/>
            <a:ext cx="244206" cy="288107"/>
          </a:xfrm>
          <a:prstGeom prst="rect">
            <a:avLst/>
          </a:prstGeom>
          <a:noFill/>
          <a:ln>
            <a:noFill/>
          </a:ln>
        </p:spPr>
      </p:pic>
      <p:cxnSp>
        <p:nvCxnSpPr>
          <p:cNvPr id="478" name="Google Shape;478;p23"/>
          <p:cNvCxnSpPr/>
          <p:nvPr/>
        </p:nvCxnSpPr>
        <p:spPr>
          <a:xfrm>
            <a:off x="6474535" y="751065"/>
            <a:ext cx="0" cy="4164900"/>
          </a:xfrm>
          <a:prstGeom prst="straightConnector1">
            <a:avLst/>
          </a:prstGeom>
          <a:noFill/>
          <a:ln w="9525" cap="flat" cmpd="sng">
            <a:solidFill>
              <a:srgbClr val="000000"/>
            </a:solidFill>
            <a:prstDash val="solid"/>
            <a:round/>
            <a:headEnd type="none" w="sm" len="sm"/>
            <a:tailEnd type="none" w="sm" len="sm"/>
          </a:ln>
        </p:spPr>
      </p:cxnSp>
      <p:cxnSp>
        <p:nvCxnSpPr>
          <p:cNvPr id="479" name="Google Shape;479;p23"/>
          <p:cNvCxnSpPr/>
          <p:nvPr/>
        </p:nvCxnSpPr>
        <p:spPr>
          <a:xfrm>
            <a:off x="7740547" y="745980"/>
            <a:ext cx="0" cy="4164900"/>
          </a:xfrm>
          <a:prstGeom prst="straightConnector1">
            <a:avLst/>
          </a:prstGeom>
          <a:noFill/>
          <a:ln w="9525" cap="flat" cmpd="sng">
            <a:solidFill>
              <a:srgbClr val="000000"/>
            </a:solidFill>
            <a:prstDash val="solid"/>
            <a:round/>
            <a:headEnd type="none" w="sm" len="sm"/>
            <a:tailEnd type="none" w="sm" len="sm"/>
          </a:ln>
        </p:spPr>
      </p:cxnSp>
      <p:sp>
        <p:nvSpPr>
          <p:cNvPr id="480" name="Google Shape;480;p23"/>
          <p:cNvSpPr txBox="1"/>
          <p:nvPr/>
        </p:nvSpPr>
        <p:spPr>
          <a:xfrm>
            <a:off x="7740529" y="511903"/>
            <a:ext cx="12648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 7</a:t>
            </a:r>
            <a:endParaRPr sz="1200" dirty="0">
              <a:latin typeface="Arial" panose="020B0604020202020204" pitchFamily="34" charset="0"/>
              <a:ea typeface="Rubik"/>
              <a:cs typeface="Arial" panose="020B0604020202020204" pitchFamily="34" charset="0"/>
              <a:sym typeface="Rubik"/>
            </a:endParaRPr>
          </a:p>
        </p:txBody>
      </p:sp>
      <p:pic>
        <p:nvPicPr>
          <p:cNvPr id="481" name="Google Shape;481;p23"/>
          <p:cNvPicPr preferRelativeResize="0"/>
          <p:nvPr/>
        </p:nvPicPr>
        <p:blipFill rotWithShape="1">
          <a:blip r:embed="rId72">
            <a:alphaModFix/>
          </a:blip>
          <a:srcRect/>
          <a:stretch/>
        </p:blipFill>
        <p:spPr>
          <a:xfrm>
            <a:off x="6725996" y="783027"/>
            <a:ext cx="194985" cy="272979"/>
          </a:xfrm>
          <a:prstGeom prst="rect">
            <a:avLst/>
          </a:prstGeom>
          <a:noFill/>
          <a:ln>
            <a:noFill/>
          </a:ln>
        </p:spPr>
      </p:pic>
      <p:pic>
        <p:nvPicPr>
          <p:cNvPr id="482" name="Google Shape;482;p23"/>
          <p:cNvPicPr preferRelativeResize="0"/>
          <p:nvPr/>
        </p:nvPicPr>
        <p:blipFill rotWithShape="1">
          <a:blip r:embed="rId73">
            <a:alphaModFix/>
          </a:blip>
          <a:srcRect/>
          <a:stretch/>
        </p:blipFill>
        <p:spPr>
          <a:xfrm>
            <a:off x="7113772" y="4267892"/>
            <a:ext cx="257380" cy="272979"/>
          </a:xfrm>
          <a:prstGeom prst="rect">
            <a:avLst/>
          </a:prstGeom>
          <a:noFill/>
          <a:ln>
            <a:noFill/>
          </a:ln>
        </p:spPr>
      </p:pic>
      <p:pic>
        <p:nvPicPr>
          <p:cNvPr id="483" name="Google Shape;483;p23"/>
          <p:cNvPicPr preferRelativeResize="0"/>
          <p:nvPr/>
        </p:nvPicPr>
        <p:blipFill rotWithShape="1">
          <a:blip r:embed="rId74">
            <a:alphaModFix/>
          </a:blip>
          <a:srcRect/>
          <a:stretch/>
        </p:blipFill>
        <p:spPr>
          <a:xfrm>
            <a:off x="6725996" y="4603433"/>
            <a:ext cx="249581" cy="272979"/>
          </a:xfrm>
          <a:prstGeom prst="rect">
            <a:avLst/>
          </a:prstGeom>
          <a:noFill/>
          <a:ln>
            <a:noFill/>
          </a:ln>
        </p:spPr>
      </p:pic>
      <p:pic>
        <p:nvPicPr>
          <p:cNvPr id="484" name="Google Shape;484;p23"/>
          <p:cNvPicPr preferRelativeResize="0"/>
          <p:nvPr/>
        </p:nvPicPr>
        <p:blipFill rotWithShape="1">
          <a:blip r:embed="rId75">
            <a:alphaModFix/>
          </a:blip>
          <a:srcRect/>
          <a:stretch/>
        </p:blipFill>
        <p:spPr>
          <a:xfrm>
            <a:off x="7096635" y="784534"/>
            <a:ext cx="192385" cy="272979"/>
          </a:xfrm>
          <a:prstGeom prst="rect">
            <a:avLst/>
          </a:prstGeom>
          <a:noFill/>
          <a:ln>
            <a:noFill/>
          </a:ln>
        </p:spPr>
      </p:pic>
      <p:pic>
        <p:nvPicPr>
          <p:cNvPr id="485" name="Google Shape;485;p23"/>
          <p:cNvPicPr preferRelativeResize="0"/>
          <p:nvPr/>
        </p:nvPicPr>
        <p:blipFill rotWithShape="1">
          <a:blip r:embed="rId76">
            <a:alphaModFix/>
          </a:blip>
          <a:srcRect/>
          <a:stretch/>
        </p:blipFill>
        <p:spPr>
          <a:xfrm>
            <a:off x="6725996" y="1130336"/>
            <a:ext cx="233982" cy="272979"/>
          </a:xfrm>
          <a:prstGeom prst="rect">
            <a:avLst/>
          </a:prstGeom>
          <a:noFill/>
          <a:ln>
            <a:noFill/>
          </a:ln>
        </p:spPr>
      </p:pic>
      <p:pic>
        <p:nvPicPr>
          <p:cNvPr id="486" name="Google Shape;486;p23"/>
          <p:cNvPicPr preferRelativeResize="0"/>
          <p:nvPr/>
        </p:nvPicPr>
        <p:blipFill rotWithShape="1">
          <a:blip r:embed="rId77">
            <a:alphaModFix/>
          </a:blip>
          <a:srcRect/>
          <a:stretch/>
        </p:blipFill>
        <p:spPr>
          <a:xfrm>
            <a:off x="6725996" y="1824955"/>
            <a:ext cx="244381" cy="272979"/>
          </a:xfrm>
          <a:prstGeom prst="rect">
            <a:avLst/>
          </a:prstGeom>
          <a:noFill/>
          <a:ln>
            <a:noFill/>
          </a:ln>
        </p:spPr>
      </p:pic>
      <p:pic>
        <p:nvPicPr>
          <p:cNvPr id="487" name="Google Shape;487;p23"/>
          <p:cNvPicPr preferRelativeResize="0"/>
          <p:nvPr/>
        </p:nvPicPr>
        <p:blipFill rotWithShape="1">
          <a:blip r:embed="rId78">
            <a:alphaModFix/>
          </a:blip>
          <a:srcRect/>
          <a:stretch/>
        </p:blipFill>
        <p:spPr>
          <a:xfrm>
            <a:off x="6725996" y="1477646"/>
            <a:ext cx="233982" cy="272979"/>
          </a:xfrm>
          <a:prstGeom prst="rect">
            <a:avLst/>
          </a:prstGeom>
          <a:noFill/>
          <a:ln>
            <a:noFill/>
          </a:ln>
        </p:spPr>
      </p:pic>
      <p:pic>
        <p:nvPicPr>
          <p:cNvPr id="488" name="Google Shape;488;p23"/>
          <p:cNvPicPr preferRelativeResize="0"/>
          <p:nvPr/>
        </p:nvPicPr>
        <p:blipFill rotWithShape="1">
          <a:blip r:embed="rId79">
            <a:alphaModFix/>
          </a:blip>
          <a:srcRect/>
          <a:stretch/>
        </p:blipFill>
        <p:spPr>
          <a:xfrm>
            <a:off x="6725996" y="2519574"/>
            <a:ext cx="246981" cy="272979"/>
          </a:xfrm>
          <a:prstGeom prst="rect">
            <a:avLst/>
          </a:prstGeom>
          <a:noFill/>
          <a:ln>
            <a:noFill/>
          </a:ln>
        </p:spPr>
      </p:pic>
      <p:pic>
        <p:nvPicPr>
          <p:cNvPr id="489" name="Google Shape;489;p23"/>
          <p:cNvPicPr preferRelativeResize="0"/>
          <p:nvPr/>
        </p:nvPicPr>
        <p:blipFill rotWithShape="1">
          <a:blip r:embed="rId80">
            <a:alphaModFix/>
          </a:blip>
          <a:srcRect/>
          <a:stretch/>
        </p:blipFill>
        <p:spPr>
          <a:xfrm>
            <a:off x="7104622" y="1814404"/>
            <a:ext cx="244381" cy="272979"/>
          </a:xfrm>
          <a:prstGeom prst="rect">
            <a:avLst/>
          </a:prstGeom>
          <a:noFill/>
          <a:ln>
            <a:noFill/>
          </a:ln>
        </p:spPr>
      </p:pic>
      <p:pic>
        <p:nvPicPr>
          <p:cNvPr id="490" name="Google Shape;490;p23"/>
          <p:cNvPicPr preferRelativeResize="0"/>
          <p:nvPr/>
        </p:nvPicPr>
        <p:blipFill rotWithShape="1">
          <a:blip r:embed="rId81">
            <a:alphaModFix/>
          </a:blip>
          <a:srcRect/>
          <a:stretch/>
        </p:blipFill>
        <p:spPr>
          <a:xfrm>
            <a:off x="6725996" y="2172264"/>
            <a:ext cx="233982" cy="272979"/>
          </a:xfrm>
          <a:prstGeom prst="rect">
            <a:avLst/>
          </a:prstGeom>
          <a:noFill/>
          <a:ln>
            <a:noFill/>
          </a:ln>
        </p:spPr>
      </p:pic>
      <p:pic>
        <p:nvPicPr>
          <p:cNvPr id="491" name="Google Shape;491;p23"/>
          <p:cNvPicPr preferRelativeResize="0"/>
          <p:nvPr/>
        </p:nvPicPr>
        <p:blipFill rotWithShape="1">
          <a:blip r:embed="rId82">
            <a:alphaModFix/>
          </a:blip>
          <a:srcRect/>
          <a:stretch/>
        </p:blipFill>
        <p:spPr>
          <a:xfrm>
            <a:off x="7102292" y="2517328"/>
            <a:ext cx="241781" cy="272979"/>
          </a:xfrm>
          <a:prstGeom prst="rect">
            <a:avLst/>
          </a:prstGeom>
          <a:noFill/>
          <a:ln>
            <a:noFill/>
          </a:ln>
        </p:spPr>
      </p:pic>
      <p:pic>
        <p:nvPicPr>
          <p:cNvPr id="492" name="Google Shape;492;p23"/>
          <p:cNvPicPr preferRelativeResize="0"/>
          <p:nvPr/>
        </p:nvPicPr>
        <p:blipFill rotWithShape="1">
          <a:blip r:embed="rId83">
            <a:alphaModFix/>
          </a:blip>
          <a:srcRect/>
          <a:stretch/>
        </p:blipFill>
        <p:spPr>
          <a:xfrm>
            <a:off x="6725996" y="2866883"/>
            <a:ext cx="233982" cy="272979"/>
          </a:xfrm>
          <a:prstGeom prst="rect">
            <a:avLst/>
          </a:prstGeom>
          <a:noFill/>
          <a:ln>
            <a:noFill/>
          </a:ln>
        </p:spPr>
      </p:pic>
      <p:pic>
        <p:nvPicPr>
          <p:cNvPr id="493" name="Google Shape;493;p23"/>
          <p:cNvPicPr preferRelativeResize="0"/>
          <p:nvPr/>
        </p:nvPicPr>
        <p:blipFill rotWithShape="1">
          <a:blip r:embed="rId84">
            <a:alphaModFix/>
          </a:blip>
          <a:srcRect/>
          <a:stretch/>
        </p:blipFill>
        <p:spPr>
          <a:xfrm>
            <a:off x="6725996" y="3561502"/>
            <a:ext cx="241781" cy="272979"/>
          </a:xfrm>
          <a:prstGeom prst="rect">
            <a:avLst/>
          </a:prstGeom>
          <a:noFill/>
          <a:ln>
            <a:noFill/>
          </a:ln>
        </p:spPr>
      </p:pic>
      <p:pic>
        <p:nvPicPr>
          <p:cNvPr id="494" name="Google Shape;494;p23"/>
          <p:cNvPicPr preferRelativeResize="0"/>
          <p:nvPr/>
        </p:nvPicPr>
        <p:blipFill rotWithShape="1">
          <a:blip r:embed="rId85">
            <a:alphaModFix/>
          </a:blip>
          <a:srcRect/>
          <a:stretch/>
        </p:blipFill>
        <p:spPr>
          <a:xfrm>
            <a:off x="6725996" y="3214193"/>
            <a:ext cx="233982" cy="272979"/>
          </a:xfrm>
          <a:prstGeom prst="rect">
            <a:avLst/>
          </a:prstGeom>
          <a:noFill/>
          <a:ln>
            <a:noFill/>
          </a:ln>
        </p:spPr>
      </p:pic>
      <p:pic>
        <p:nvPicPr>
          <p:cNvPr id="495" name="Google Shape;495;p23"/>
          <p:cNvPicPr preferRelativeResize="0"/>
          <p:nvPr/>
        </p:nvPicPr>
        <p:blipFill rotWithShape="1">
          <a:blip r:embed="rId86">
            <a:alphaModFix/>
          </a:blip>
          <a:srcRect/>
          <a:stretch/>
        </p:blipFill>
        <p:spPr>
          <a:xfrm>
            <a:off x="6725996" y="4256121"/>
            <a:ext cx="262579" cy="272979"/>
          </a:xfrm>
          <a:prstGeom prst="rect">
            <a:avLst/>
          </a:prstGeom>
          <a:noFill/>
          <a:ln>
            <a:noFill/>
          </a:ln>
        </p:spPr>
      </p:pic>
      <p:pic>
        <p:nvPicPr>
          <p:cNvPr id="496" name="Google Shape;496;p23"/>
          <p:cNvPicPr preferRelativeResize="0"/>
          <p:nvPr/>
        </p:nvPicPr>
        <p:blipFill rotWithShape="1">
          <a:blip r:embed="rId87">
            <a:alphaModFix/>
          </a:blip>
          <a:srcRect/>
          <a:stretch/>
        </p:blipFill>
        <p:spPr>
          <a:xfrm>
            <a:off x="7105864" y="3555694"/>
            <a:ext cx="246981" cy="272979"/>
          </a:xfrm>
          <a:prstGeom prst="rect">
            <a:avLst/>
          </a:prstGeom>
          <a:noFill/>
          <a:ln>
            <a:noFill/>
          </a:ln>
        </p:spPr>
      </p:pic>
      <p:pic>
        <p:nvPicPr>
          <p:cNvPr id="497" name="Google Shape;497;p23"/>
          <p:cNvPicPr preferRelativeResize="0"/>
          <p:nvPr/>
        </p:nvPicPr>
        <p:blipFill rotWithShape="1">
          <a:blip r:embed="rId88">
            <a:alphaModFix/>
          </a:blip>
          <a:srcRect/>
          <a:stretch/>
        </p:blipFill>
        <p:spPr>
          <a:xfrm>
            <a:off x="6725996" y="3908811"/>
            <a:ext cx="241781" cy="272979"/>
          </a:xfrm>
          <a:prstGeom prst="rect">
            <a:avLst/>
          </a:prstGeom>
          <a:noFill/>
          <a:ln>
            <a:noFill/>
          </a:ln>
        </p:spPr>
      </p:pic>
      <p:pic>
        <p:nvPicPr>
          <p:cNvPr id="498" name="Google Shape;498;p23"/>
          <p:cNvPicPr preferRelativeResize="0"/>
          <p:nvPr/>
        </p:nvPicPr>
        <p:blipFill rotWithShape="1">
          <a:blip r:embed="rId89">
            <a:alphaModFix/>
          </a:blip>
          <a:srcRect/>
          <a:stretch/>
        </p:blipFill>
        <p:spPr>
          <a:xfrm>
            <a:off x="400773" y="1117149"/>
            <a:ext cx="189315" cy="272303"/>
          </a:xfrm>
          <a:prstGeom prst="rect">
            <a:avLst/>
          </a:prstGeom>
          <a:noFill/>
          <a:ln>
            <a:noFill/>
          </a:ln>
        </p:spPr>
      </p:pic>
      <p:pic>
        <p:nvPicPr>
          <p:cNvPr id="499" name="Google Shape;499;p23"/>
          <p:cNvPicPr preferRelativeResize="0"/>
          <p:nvPr/>
        </p:nvPicPr>
        <p:blipFill rotWithShape="1">
          <a:blip r:embed="rId90">
            <a:alphaModFix/>
          </a:blip>
          <a:srcRect/>
          <a:stretch/>
        </p:blipFill>
        <p:spPr>
          <a:xfrm>
            <a:off x="400773" y="800770"/>
            <a:ext cx="189315" cy="272303"/>
          </a:xfrm>
          <a:prstGeom prst="rect">
            <a:avLst/>
          </a:prstGeom>
          <a:noFill/>
          <a:ln>
            <a:noFill/>
          </a:ln>
        </p:spPr>
      </p:pic>
      <p:pic>
        <p:nvPicPr>
          <p:cNvPr id="500" name="Google Shape;500;p23"/>
          <p:cNvPicPr preferRelativeResize="0"/>
          <p:nvPr/>
        </p:nvPicPr>
        <p:blipFill rotWithShape="1">
          <a:blip r:embed="rId91">
            <a:alphaModFix/>
          </a:blip>
          <a:srcRect/>
          <a:stretch/>
        </p:blipFill>
        <p:spPr>
          <a:xfrm>
            <a:off x="400773" y="4597311"/>
            <a:ext cx="241183" cy="272303"/>
          </a:xfrm>
          <a:prstGeom prst="rect">
            <a:avLst/>
          </a:prstGeom>
          <a:noFill/>
          <a:ln>
            <a:noFill/>
          </a:ln>
        </p:spPr>
      </p:pic>
      <p:pic>
        <p:nvPicPr>
          <p:cNvPr id="501" name="Google Shape;501;p23"/>
          <p:cNvPicPr preferRelativeResize="0"/>
          <p:nvPr/>
        </p:nvPicPr>
        <p:blipFill rotWithShape="1">
          <a:blip r:embed="rId92">
            <a:alphaModFix/>
          </a:blip>
          <a:srcRect/>
          <a:stretch/>
        </p:blipFill>
        <p:spPr>
          <a:xfrm>
            <a:off x="760882" y="4280933"/>
            <a:ext cx="241183" cy="272303"/>
          </a:xfrm>
          <a:prstGeom prst="rect">
            <a:avLst/>
          </a:prstGeom>
          <a:noFill/>
          <a:ln>
            <a:noFill/>
          </a:ln>
        </p:spPr>
      </p:pic>
      <p:pic>
        <p:nvPicPr>
          <p:cNvPr id="502" name="Google Shape;502;p23"/>
          <p:cNvPicPr preferRelativeResize="0"/>
          <p:nvPr/>
        </p:nvPicPr>
        <p:blipFill rotWithShape="1">
          <a:blip r:embed="rId93">
            <a:alphaModFix/>
          </a:blip>
          <a:srcRect/>
          <a:stretch/>
        </p:blipFill>
        <p:spPr>
          <a:xfrm>
            <a:off x="400773" y="1433527"/>
            <a:ext cx="233402" cy="272303"/>
          </a:xfrm>
          <a:prstGeom prst="rect">
            <a:avLst/>
          </a:prstGeom>
          <a:noFill/>
          <a:ln>
            <a:noFill/>
          </a:ln>
        </p:spPr>
      </p:pic>
      <p:pic>
        <p:nvPicPr>
          <p:cNvPr id="503" name="Google Shape;503;p23"/>
          <p:cNvPicPr preferRelativeResize="0"/>
          <p:nvPr/>
        </p:nvPicPr>
        <p:blipFill rotWithShape="1">
          <a:blip r:embed="rId94">
            <a:alphaModFix/>
          </a:blip>
          <a:srcRect/>
          <a:stretch/>
        </p:blipFill>
        <p:spPr>
          <a:xfrm>
            <a:off x="756648" y="1120945"/>
            <a:ext cx="189315" cy="272303"/>
          </a:xfrm>
          <a:prstGeom prst="rect">
            <a:avLst/>
          </a:prstGeom>
          <a:noFill/>
          <a:ln>
            <a:noFill/>
          </a:ln>
        </p:spPr>
      </p:pic>
      <p:pic>
        <p:nvPicPr>
          <p:cNvPr id="504" name="Google Shape;504;p23"/>
          <p:cNvPicPr preferRelativeResize="0"/>
          <p:nvPr/>
        </p:nvPicPr>
        <p:blipFill rotWithShape="1">
          <a:blip r:embed="rId95">
            <a:alphaModFix/>
          </a:blip>
          <a:srcRect/>
          <a:stretch/>
        </p:blipFill>
        <p:spPr>
          <a:xfrm>
            <a:off x="400773" y="2066284"/>
            <a:ext cx="233402" cy="272303"/>
          </a:xfrm>
          <a:prstGeom prst="rect">
            <a:avLst/>
          </a:prstGeom>
          <a:noFill/>
          <a:ln>
            <a:noFill/>
          </a:ln>
        </p:spPr>
      </p:pic>
      <p:pic>
        <p:nvPicPr>
          <p:cNvPr id="505" name="Google Shape;505;p23"/>
          <p:cNvPicPr preferRelativeResize="0"/>
          <p:nvPr/>
        </p:nvPicPr>
        <p:blipFill rotWithShape="1">
          <a:blip r:embed="rId96">
            <a:alphaModFix/>
          </a:blip>
          <a:srcRect/>
          <a:stretch/>
        </p:blipFill>
        <p:spPr>
          <a:xfrm>
            <a:off x="400773" y="1749906"/>
            <a:ext cx="233402" cy="272303"/>
          </a:xfrm>
          <a:prstGeom prst="rect">
            <a:avLst/>
          </a:prstGeom>
          <a:noFill/>
          <a:ln>
            <a:noFill/>
          </a:ln>
        </p:spPr>
      </p:pic>
      <p:pic>
        <p:nvPicPr>
          <p:cNvPr id="506" name="Google Shape;506;p23"/>
          <p:cNvPicPr preferRelativeResize="0"/>
          <p:nvPr/>
        </p:nvPicPr>
        <p:blipFill rotWithShape="1">
          <a:blip r:embed="rId97">
            <a:alphaModFix/>
          </a:blip>
          <a:srcRect/>
          <a:stretch/>
        </p:blipFill>
        <p:spPr>
          <a:xfrm>
            <a:off x="400773" y="2699041"/>
            <a:ext cx="233402" cy="272303"/>
          </a:xfrm>
          <a:prstGeom prst="rect">
            <a:avLst/>
          </a:prstGeom>
          <a:noFill/>
          <a:ln>
            <a:noFill/>
          </a:ln>
        </p:spPr>
      </p:pic>
      <p:pic>
        <p:nvPicPr>
          <p:cNvPr id="507" name="Google Shape;507;p23"/>
          <p:cNvPicPr preferRelativeResize="0"/>
          <p:nvPr/>
        </p:nvPicPr>
        <p:blipFill rotWithShape="1">
          <a:blip r:embed="rId98">
            <a:alphaModFix/>
          </a:blip>
          <a:srcRect/>
          <a:stretch/>
        </p:blipFill>
        <p:spPr>
          <a:xfrm>
            <a:off x="400773" y="2382663"/>
            <a:ext cx="233402" cy="272303"/>
          </a:xfrm>
          <a:prstGeom prst="rect">
            <a:avLst/>
          </a:prstGeom>
          <a:noFill/>
          <a:ln>
            <a:noFill/>
          </a:ln>
        </p:spPr>
      </p:pic>
      <p:pic>
        <p:nvPicPr>
          <p:cNvPr id="508" name="Google Shape;508;p23"/>
          <p:cNvPicPr preferRelativeResize="0"/>
          <p:nvPr/>
        </p:nvPicPr>
        <p:blipFill rotWithShape="1">
          <a:blip r:embed="rId99">
            <a:alphaModFix/>
          </a:blip>
          <a:srcRect/>
          <a:stretch/>
        </p:blipFill>
        <p:spPr>
          <a:xfrm>
            <a:off x="754925" y="2066284"/>
            <a:ext cx="233402" cy="272303"/>
          </a:xfrm>
          <a:prstGeom prst="rect">
            <a:avLst/>
          </a:prstGeom>
          <a:noFill/>
          <a:ln>
            <a:noFill/>
          </a:ln>
        </p:spPr>
      </p:pic>
      <p:pic>
        <p:nvPicPr>
          <p:cNvPr id="509" name="Google Shape;509;p23"/>
          <p:cNvPicPr preferRelativeResize="0"/>
          <p:nvPr/>
        </p:nvPicPr>
        <p:blipFill rotWithShape="1">
          <a:blip r:embed="rId100">
            <a:alphaModFix/>
          </a:blip>
          <a:srcRect/>
          <a:stretch/>
        </p:blipFill>
        <p:spPr>
          <a:xfrm>
            <a:off x="400773" y="3015420"/>
            <a:ext cx="233402" cy="272303"/>
          </a:xfrm>
          <a:prstGeom prst="rect">
            <a:avLst/>
          </a:prstGeom>
          <a:noFill/>
          <a:ln>
            <a:noFill/>
          </a:ln>
        </p:spPr>
      </p:pic>
      <p:pic>
        <p:nvPicPr>
          <p:cNvPr id="510" name="Google Shape;510;p23"/>
          <p:cNvPicPr preferRelativeResize="0"/>
          <p:nvPr/>
        </p:nvPicPr>
        <p:blipFill rotWithShape="1">
          <a:blip r:embed="rId101">
            <a:alphaModFix/>
          </a:blip>
          <a:srcRect/>
          <a:stretch/>
        </p:blipFill>
        <p:spPr>
          <a:xfrm>
            <a:off x="759176" y="2697299"/>
            <a:ext cx="233402" cy="272303"/>
          </a:xfrm>
          <a:prstGeom prst="rect">
            <a:avLst/>
          </a:prstGeom>
          <a:noFill/>
          <a:ln>
            <a:noFill/>
          </a:ln>
        </p:spPr>
      </p:pic>
      <p:pic>
        <p:nvPicPr>
          <p:cNvPr id="511" name="Google Shape;511;p23"/>
          <p:cNvPicPr preferRelativeResize="0"/>
          <p:nvPr/>
        </p:nvPicPr>
        <p:blipFill rotWithShape="1">
          <a:blip r:embed="rId102">
            <a:alphaModFix/>
          </a:blip>
          <a:srcRect/>
          <a:stretch/>
        </p:blipFill>
        <p:spPr>
          <a:xfrm>
            <a:off x="400773" y="3648176"/>
            <a:ext cx="233402" cy="272303"/>
          </a:xfrm>
          <a:prstGeom prst="rect">
            <a:avLst/>
          </a:prstGeom>
          <a:noFill/>
          <a:ln>
            <a:noFill/>
          </a:ln>
        </p:spPr>
      </p:pic>
      <p:pic>
        <p:nvPicPr>
          <p:cNvPr id="512" name="Google Shape;512;p23"/>
          <p:cNvPicPr preferRelativeResize="0"/>
          <p:nvPr/>
        </p:nvPicPr>
        <p:blipFill rotWithShape="1">
          <a:blip r:embed="rId103">
            <a:alphaModFix/>
          </a:blip>
          <a:srcRect/>
          <a:stretch/>
        </p:blipFill>
        <p:spPr>
          <a:xfrm>
            <a:off x="400773" y="3331798"/>
            <a:ext cx="233402" cy="272303"/>
          </a:xfrm>
          <a:prstGeom prst="rect">
            <a:avLst/>
          </a:prstGeom>
          <a:noFill/>
          <a:ln>
            <a:noFill/>
          </a:ln>
        </p:spPr>
      </p:pic>
      <p:pic>
        <p:nvPicPr>
          <p:cNvPr id="513" name="Google Shape;513;p23"/>
          <p:cNvPicPr preferRelativeResize="0"/>
          <p:nvPr/>
        </p:nvPicPr>
        <p:blipFill rotWithShape="1">
          <a:blip r:embed="rId104">
            <a:alphaModFix/>
          </a:blip>
          <a:srcRect/>
          <a:stretch/>
        </p:blipFill>
        <p:spPr>
          <a:xfrm>
            <a:off x="400773" y="3964555"/>
            <a:ext cx="241183" cy="272303"/>
          </a:xfrm>
          <a:prstGeom prst="rect">
            <a:avLst/>
          </a:prstGeom>
          <a:noFill/>
          <a:ln>
            <a:noFill/>
          </a:ln>
        </p:spPr>
      </p:pic>
      <p:pic>
        <p:nvPicPr>
          <p:cNvPr id="514" name="Google Shape;514;p23"/>
          <p:cNvPicPr preferRelativeResize="0"/>
          <p:nvPr/>
        </p:nvPicPr>
        <p:blipFill rotWithShape="1">
          <a:blip r:embed="rId105">
            <a:alphaModFix/>
          </a:blip>
          <a:srcRect/>
          <a:stretch/>
        </p:blipFill>
        <p:spPr>
          <a:xfrm>
            <a:off x="758724" y="3648176"/>
            <a:ext cx="233402" cy="272303"/>
          </a:xfrm>
          <a:prstGeom prst="rect">
            <a:avLst/>
          </a:prstGeom>
          <a:noFill/>
          <a:ln>
            <a:noFill/>
          </a:ln>
        </p:spPr>
      </p:pic>
      <p:pic>
        <p:nvPicPr>
          <p:cNvPr id="515" name="Google Shape;515;p23"/>
          <p:cNvPicPr preferRelativeResize="0"/>
          <p:nvPr/>
        </p:nvPicPr>
        <p:blipFill rotWithShape="1">
          <a:blip r:embed="rId106">
            <a:alphaModFix/>
          </a:blip>
          <a:srcRect/>
          <a:stretch/>
        </p:blipFill>
        <p:spPr>
          <a:xfrm>
            <a:off x="400773" y="4280933"/>
            <a:ext cx="241183" cy="272303"/>
          </a:xfrm>
          <a:prstGeom prst="rect">
            <a:avLst/>
          </a:prstGeom>
          <a:noFill/>
          <a:ln>
            <a:noFill/>
          </a:ln>
        </p:spPr>
      </p:pic>
      <p:pic>
        <p:nvPicPr>
          <p:cNvPr id="516" name="Google Shape;516;p23"/>
          <p:cNvPicPr preferRelativeResize="0"/>
          <p:nvPr/>
        </p:nvPicPr>
        <p:blipFill rotWithShape="1">
          <a:blip r:embed="rId107">
            <a:alphaModFix/>
          </a:blip>
          <a:srcRect/>
          <a:stretch/>
        </p:blipFill>
        <p:spPr>
          <a:xfrm>
            <a:off x="1523008" y="1111597"/>
            <a:ext cx="189315" cy="272303"/>
          </a:xfrm>
          <a:prstGeom prst="rect">
            <a:avLst/>
          </a:prstGeom>
          <a:noFill/>
          <a:ln>
            <a:noFill/>
          </a:ln>
        </p:spPr>
      </p:pic>
      <p:pic>
        <p:nvPicPr>
          <p:cNvPr id="517" name="Google Shape;517;p23"/>
          <p:cNvPicPr preferRelativeResize="0"/>
          <p:nvPr/>
        </p:nvPicPr>
        <p:blipFill rotWithShape="1">
          <a:blip r:embed="rId108">
            <a:alphaModFix/>
          </a:blip>
          <a:srcRect/>
          <a:stretch/>
        </p:blipFill>
        <p:spPr>
          <a:xfrm>
            <a:off x="1523008" y="795030"/>
            <a:ext cx="189315" cy="272303"/>
          </a:xfrm>
          <a:prstGeom prst="rect">
            <a:avLst/>
          </a:prstGeom>
          <a:noFill/>
          <a:ln>
            <a:noFill/>
          </a:ln>
        </p:spPr>
      </p:pic>
      <p:pic>
        <p:nvPicPr>
          <p:cNvPr id="518" name="Google Shape;518;p23"/>
          <p:cNvPicPr preferRelativeResize="0"/>
          <p:nvPr/>
        </p:nvPicPr>
        <p:blipFill rotWithShape="1">
          <a:blip r:embed="rId109">
            <a:alphaModFix/>
          </a:blip>
          <a:srcRect/>
          <a:stretch/>
        </p:blipFill>
        <p:spPr>
          <a:xfrm>
            <a:off x="1523008" y="4593834"/>
            <a:ext cx="241182" cy="272303"/>
          </a:xfrm>
          <a:prstGeom prst="rect">
            <a:avLst/>
          </a:prstGeom>
          <a:noFill/>
          <a:ln>
            <a:noFill/>
          </a:ln>
        </p:spPr>
      </p:pic>
      <p:pic>
        <p:nvPicPr>
          <p:cNvPr id="519" name="Google Shape;519;p23"/>
          <p:cNvPicPr preferRelativeResize="0"/>
          <p:nvPr/>
        </p:nvPicPr>
        <p:blipFill rotWithShape="1">
          <a:blip r:embed="rId110">
            <a:alphaModFix/>
          </a:blip>
          <a:srcRect/>
          <a:stretch/>
        </p:blipFill>
        <p:spPr>
          <a:xfrm>
            <a:off x="1878050" y="4280933"/>
            <a:ext cx="241183" cy="272303"/>
          </a:xfrm>
          <a:prstGeom prst="rect">
            <a:avLst/>
          </a:prstGeom>
          <a:noFill/>
          <a:ln>
            <a:noFill/>
          </a:ln>
        </p:spPr>
      </p:pic>
      <p:pic>
        <p:nvPicPr>
          <p:cNvPr id="520" name="Google Shape;520;p23"/>
          <p:cNvPicPr preferRelativeResize="0"/>
          <p:nvPr/>
        </p:nvPicPr>
        <p:blipFill rotWithShape="1">
          <a:blip r:embed="rId111">
            <a:alphaModFix/>
          </a:blip>
          <a:srcRect/>
          <a:stretch/>
        </p:blipFill>
        <p:spPr>
          <a:xfrm>
            <a:off x="1523008" y="1428164"/>
            <a:ext cx="233402" cy="272303"/>
          </a:xfrm>
          <a:prstGeom prst="rect">
            <a:avLst/>
          </a:prstGeom>
          <a:noFill/>
          <a:ln>
            <a:noFill/>
          </a:ln>
        </p:spPr>
      </p:pic>
      <p:pic>
        <p:nvPicPr>
          <p:cNvPr id="521" name="Google Shape;521;p23"/>
          <p:cNvPicPr preferRelativeResize="0"/>
          <p:nvPr/>
        </p:nvPicPr>
        <p:blipFill rotWithShape="1">
          <a:blip r:embed="rId112">
            <a:alphaModFix/>
          </a:blip>
          <a:srcRect/>
          <a:stretch/>
        </p:blipFill>
        <p:spPr>
          <a:xfrm>
            <a:off x="1878050" y="1111378"/>
            <a:ext cx="189315" cy="272303"/>
          </a:xfrm>
          <a:prstGeom prst="rect">
            <a:avLst/>
          </a:prstGeom>
          <a:noFill/>
          <a:ln>
            <a:noFill/>
          </a:ln>
        </p:spPr>
      </p:pic>
      <p:pic>
        <p:nvPicPr>
          <p:cNvPr id="522" name="Google Shape;522;p23"/>
          <p:cNvPicPr preferRelativeResize="0"/>
          <p:nvPr/>
        </p:nvPicPr>
        <p:blipFill rotWithShape="1">
          <a:blip r:embed="rId113">
            <a:alphaModFix/>
          </a:blip>
          <a:srcRect/>
          <a:stretch/>
        </p:blipFill>
        <p:spPr>
          <a:xfrm>
            <a:off x="1523008" y="2061298"/>
            <a:ext cx="233402" cy="272303"/>
          </a:xfrm>
          <a:prstGeom prst="rect">
            <a:avLst/>
          </a:prstGeom>
          <a:noFill/>
          <a:ln>
            <a:noFill/>
          </a:ln>
        </p:spPr>
      </p:pic>
      <p:pic>
        <p:nvPicPr>
          <p:cNvPr id="523" name="Google Shape;523;p23"/>
          <p:cNvPicPr preferRelativeResize="0"/>
          <p:nvPr/>
        </p:nvPicPr>
        <p:blipFill rotWithShape="1">
          <a:blip r:embed="rId114">
            <a:alphaModFix/>
          </a:blip>
          <a:srcRect/>
          <a:stretch/>
        </p:blipFill>
        <p:spPr>
          <a:xfrm>
            <a:off x="1523008" y="1744731"/>
            <a:ext cx="233402" cy="272303"/>
          </a:xfrm>
          <a:prstGeom prst="rect">
            <a:avLst/>
          </a:prstGeom>
          <a:noFill/>
          <a:ln>
            <a:noFill/>
          </a:ln>
        </p:spPr>
      </p:pic>
      <p:pic>
        <p:nvPicPr>
          <p:cNvPr id="524" name="Google Shape;524;p23"/>
          <p:cNvPicPr preferRelativeResize="0"/>
          <p:nvPr/>
        </p:nvPicPr>
        <p:blipFill rotWithShape="1">
          <a:blip r:embed="rId115">
            <a:alphaModFix/>
          </a:blip>
          <a:srcRect/>
          <a:stretch/>
        </p:blipFill>
        <p:spPr>
          <a:xfrm>
            <a:off x="1523008" y="2694432"/>
            <a:ext cx="233402" cy="272303"/>
          </a:xfrm>
          <a:prstGeom prst="rect">
            <a:avLst/>
          </a:prstGeom>
          <a:noFill/>
          <a:ln>
            <a:noFill/>
          </a:ln>
        </p:spPr>
      </p:pic>
      <p:pic>
        <p:nvPicPr>
          <p:cNvPr id="525" name="Google Shape;525;p23"/>
          <p:cNvPicPr preferRelativeResize="0"/>
          <p:nvPr/>
        </p:nvPicPr>
        <p:blipFill rotWithShape="1">
          <a:blip r:embed="rId116">
            <a:alphaModFix/>
          </a:blip>
          <a:srcRect/>
          <a:stretch/>
        </p:blipFill>
        <p:spPr>
          <a:xfrm>
            <a:off x="1523008" y="2377865"/>
            <a:ext cx="233402" cy="272303"/>
          </a:xfrm>
          <a:prstGeom prst="rect">
            <a:avLst/>
          </a:prstGeom>
          <a:noFill/>
          <a:ln>
            <a:noFill/>
          </a:ln>
        </p:spPr>
      </p:pic>
      <p:pic>
        <p:nvPicPr>
          <p:cNvPr id="526" name="Google Shape;526;p23"/>
          <p:cNvPicPr preferRelativeResize="0"/>
          <p:nvPr/>
        </p:nvPicPr>
        <p:blipFill rotWithShape="1">
          <a:blip r:embed="rId117">
            <a:alphaModFix/>
          </a:blip>
          <a:srcRect/>
          <a:stretch/>
        </p:blipFill>
        <p:spPr>
          <a:xfrm>
            <a:off x="1878050" y="2066284"/>
            <a:ext cx="233402" cy="272303"/>
          </a:xfrm>
          <a:prstGeom prst="rect">
            <a:avLst/>
          </a:prstGeom>
          <a:noFill/>
          <a:ln>
            <a:noFill/>
          </a:ln>
        </p:spPr>
      </p:pic>
      <p:pic>
        <p:nvPicPr>
          <p:cNvPr id="527" name="Google Shape;527;p23"/>
          <p:cNvPicPr preferRelativeResize="0"/>
          <p:nvPr/>
        </p:nvPicPr>
        <p:blipFill rotWithShape="1">
          <a:blip r:embed="rId118">
            <a:alphaModFix/>
          </a:blip>
          <a:srcRect/>
          <a:stretch/>
        </p:blipFill>
        <p:spPr>
          <a:xfrm>
            <a:off x="1523008" y="3010999"/>
            <a:ext cx="233402" cy="272303"/>
          </a:xfrm>
          <a:prstGeom prst="rect">
            <a:avLst/>
          </a:prstGeom>
          <a:noFill/>
          <a:ln>
            <a:noFill/>
          </a:ln>
        </p:spPr>
      </p:pic>
      <p:pic>
        <p:nvPicPr>
          <p:cNvPr id="528" name="Google Shape;528;p23"/>
          <p:cNvPicPr preferRelativeResize="0"/>
          <p:nvPr/>
        </p:nvPicPr>
        <p:blipFill rotWithShape="1">
          <a:blip r:embed="rId119">
            <a:alphaModFix/>
          </a:blip>
          <a:srcRect/>
          <a:stretch/>
        </p:blipFill>
        <p:spPr>
          <a:xfrm>
            <a:off x="1878050" y="2699041"/>
            <a:ext cx="233402" cy="272303"/>
          </a:xfrm>
          <a:prstGeom prst="rect">
            <a:avLst/>
          </a:prstGeom>
          <a:noFill/>
          <a:ln>
            <a:noFill/>
          </a:ln>
        </p:spPr>
      </p:pic>
      <p:pic>
        <p:nvPicPr>
          <p:cNvPr id="529" name="Google Shape;529;p23"/>
          <p:cNvPicPr preferRelativeResize="0"/>
          <p:nvPr/>
        </p:nvPicPr>
        <p:blipFill rotWithShape="1">
          <a:blip r:embed="rId120">
            <a:alphaModFix/>
          </a:blip>
          <a:srcRect/>
          <a:stretch/>
        </p:blipFill>
        <p:spPr>
          <a:xfrm>
            <a:off x="1523008" y="3644133"/>
            <a:ext cx="233402" cy="272303"/>
          </a:xfrm>
          <a:prstGeom prst="rect">
            <a:avLst/>
          </a:prstGeom>
          <a:noFill/>
          <a:ln>
            <a:noFill/>
          </a:ln>
        </p:spPr>
      </p:pic>
      <p:pic>
        <p:nvPicPr>
          <p:cNvPr id="530" name="Google Shape;530;p23"/>
          <p:cNvPicPr preferRelativeResize="0"/>
          <p:nvPr/>
        </p:nvPicPr>
        <p:blipFill rotWithShape="1">
          <a:blip r:embed="rId121">
            <a:alphaModFix/>
          </a:blip>
          <a:srcRect/>
          <a:stretch/>
        </p:blipFill>
        <p:spPr>
          <a:xfrm>
            <a:off x="1523008" y="3327566"/>
            <a:ext cx="233402" cy="272303"/>
          </a:xfrm>
          <a:prstGeom prst="rect">
            <a:avLst/>
          </a:prstGeom>
          <a:noFill/>
          <a:ln>
            <a:noFill/>
          </a:ln>
        </p:spPr>
      </p:pic>
      <p:pic>
        <p:nvPicPr>
          <p:cNvPr id="531" name="Google Shape;531;p23"/>
          <p:cNvPicPr preferRelativeResize="0"/>
          <p:nvPr/>
        </p:nvPicPr>
        <p:blipFill rotWithShape="1">
          <a:blip r:embed="rId122">
            <a:alphaModFix/>
          </a:blip>
          <a:srcRect/>
          <a:stretch/>
        </p:blipFill>
        <p:spPr>
          <a:xfrm>
            <a:off x="1523008" y="4277267"/>
            <a:ext cx="241182" cy="272303"/>
          </a:xfrm>
          <a:prstGeom prst="rect">
            <a:avLst/>
          </a:prstGeom>
          <a:noFill/>
          <a:ln>
            <a:noFill/>
          </a:ln>
        </p:spPr>
      </p:pic>
      <p:pic>
        <p:nvPicPr>
          <p:cNvPr id="532" name="Google Shape;532;p23"/>
          <p:cNvPicPr preferRelativeResize="0"/>
          <p:nvPr/>
        </p:nvPicPr>
        <p:blipFill rotWithShape="1">
          <a:blip r:embed="rId123">
            <a:alphaModFix/>
          </a:blip>
          <a:srcRect/>
          <a:stretch/>
        </p:blipFill>
        <p:spPr>
          <a:xfrm>
            <a:off x="1523008" y="3960700"/>
            <a:ext cx="241182" cy="272303"/>
          </a:xfrm>
          <a:prstGeom prst="rect">
            <a:avLst/>
          </a:prstGeom>
          <a:noFill/>
          <a:ln>
            <a:noFill/>
          </a:ln>
        </p:spPr>
      </p:pic>
      <p:pic>
        <p:nvPicPr>
          <p:cNvPr id="533" name="Google Shape;533;p23"/>
          <p:cNvPicPr preferRelativeResize="0"/>
          <p:nvPr/>
        </p:nvPicPr>
        <p:blipFill rotWithShape="1">
          <a:blip r:embed="rId124">
            <a:alphaModFix/>
          </a:blip>
          <a:srcRect/>
          <a:stretch/>
        </p:blipFill>
        <p:spPr>
          <a:xfrm>
            <a:off x="1878050" y="3648176"/>
            <a:ext cx="233402" cy="2723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4"/>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14</a:t>
            </a:fld>
            <a:endParaRPr/>
          </a:p>
        </p:txBody>
      </p:sp>
      <p:sp>
        <p:nvSpPr>
          <p:cNvPr id="539" name="Google Shape;539;p24"/>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Scales</a:t>
            </a:r>
            <a:endParaRPr/>
          </a:p>
        </p:txBody>
      </p:sp>
      <p:pic>
        <p:nvPicPr>
          <p:cNvPr id="540" name="Google Shape;540;p24"/>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541" name="Google Shape;541;p24"/>
          <p:cNvSpPr/>
          <p:nvPr/>
        </p:nvSpPr>
        <p:spPr>
          <a:xfrm>
            <a:off x="88826"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542" name="Google Shape;542;p24"/>
          <p:cNvSpPr txBox="1"/>
          <p:nvPr/>
        </p:nvSpPr>
        <p:spPr>
          <a:xfrm>
            <a:off x="3637241" y="511961"/>
            <a:ext cx="1772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Blues</a:t>
            </a:r>
            <a:endParaRPr sz="1200" dirty="0">
              <a:latin typeface="Arial" panose="020B0604020202020204" pitchFamily="34" charset="0"/>
              <a:ea typeface="Rubik"/>
              <a:cs typeface="Arial" panose="020B0604020202020204" pitchFamily="34" charset="0"/>
              <a:sym typeface="Rubik"/>
            </a:endParaRPr>
          </a:p>
        </p:txBody>
      </p:sp>
      <p:sp>
        <p:nvSpPr>
          <p:cNvPr id="543" name="Google Shape;543;p24"/>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544" name="Google Shape;544;p24"/>
          <p:cNvSpPr txBox="1"/>
          <p:nvPr/>
        </p:nvSpPr>
        <p:spPr>
          <a:xfrm>
            <a:off x="1864362" y="511961"/>
            <a:ext cx="1772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Pentatonic</a:t>
            </a:r>
            <a:endParaRPr sz="1200" dirty="0">
              <a:latin typeface="Arial" panose="020B0604020202020204" pitchFamily="34" charset="0"/>
              <a:ea typeface="Rubik"/>
              <a:cs typeface="Arial" panose="020B0604020202020204" pitchFamily="34" charset="0"/>
              <a:sym typeface="Rubik"/>
            </a:endParaRPr>
          </a:p>
        </p:txBody>
      </p:sp>
      <p:sp>
        <p:nvSpPr>
          <p:cNvPr id="545" name="Google Shape;545;p24"/>
          <p:cNvSpPr txBox="1"/>
          <p:nvPr/>
        </p:nvSpPr>
        <p:spPr>
          <a:xfrm>
            <a:off x="88826" y="511961"/>
            <a:ext cx="1772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 Pentatonic</a:t>
            </a:r>
            <a:endParaRPr sz="1200" dirty="0">
              <a:latin typeface="Arial" panose="020B0604020202020204" pitchFamily="34" charset="0"/>
              <a:ea typeface="Rubik"/>
              <a:cs typeface="Arial" panose="020B0604020202020204" pitchFamily="34" charset="0"/>
              <a:sym typeface="Rubik"/>
            </a:endParaRPr>
          </a:p>
        </p:txBody>
      </p:sp>
      <p:cxnSp>
        <p:nvCxnSpPr>
          <p:cNvPr id="546" name="Google Shape;546;p24"/>
          <p:cNvCxnSpPr/>
          <p:nvPr/>
        </p:nvCxnSpPr>
        <p:spPr>
          <a:xfrm>
            <a:off x="1865284" y="759491"/>
            <a:ext cx="0" cy="4148700"/>
          </a:xfrm>
          <a:prstGeom prst="straightConnector1">
            <a:avLst/>
          </a:prstGeom>
          <a:noFill/>
          <a:ln w="9525" cap="flat" cmpd="sng">
            <a:solidFill>
              <a:srgbClr val="000000"/>
            </a:solidFill>
            <a:prstDash val="solid"/>
            <a:round/>
            <a:headEnd type="none" w="sm" len="sm"/>
            <a:tailEnd type="none" w="sm" len="sm"/>
          </a:ln>
        </p:spPr>
      </p:cxnSp>
      <p:pic>
        <p:nvPicPr>
          <p:cNvPr id="547" name="Google Shape;547;p24"/>
          <p:cNvPicPr preferRelativeResize="0"/>
          <p:nvPr/>
        </p:nvPicPr>
        <p:blipFill rotWithShape="1">
          <a:blip r:embed="rId4">
            <a:alphaModFix/>
          </a:blip>
          <a:srcRect/>
          <a:stretch/>
        </p:blipFill>
        <p:spPr>
          <a:xfrm>
            <a:off x="254332" y="1738036"/>
            <a:ext cx="252465" cy="302560"/>
          </a:xfrm>
          <a:prstGeom prst="rect">
            <a:avLst/>
          </a:prstGeom>
          <a:noFill/>
          <a:ln>
            <a:noFill/>
          </a:ln>
        </p:spPr>
      </p:pic>
      <p:pic>
        <p:nvPicPr>
          <p:cNvPr id="548" name="Google Shape;548;p24"/>
          <p:cNvPicPr preferRelativeResize="0"/>
          <p:nvPr/>
        </p:nvPicPr>
        <p:blipFill rotWithShape="1">
          <a:blip r:embed="rId5">
            <a:alphaModFix/>
          </a:blip>
          <a:srcRect/>
          <a:stretch/>
        </p:blipFill>
        <p:spPr>
          <a:xfrm>
            <a:off x="703062" y="1111460"/>
            <a:ext cx="252465" cy="302560"/>
          </a:xfrm>
          <a:prstGeom prst="rect">
            <a:avLst/>
          </a:prstGeom>
          <a:noFill/>
          <a:ln>
            <a:noFill/>
          </a:ln>
        </p:spPr>
      </p:pic>
      <p:pic>
        <p:nvPicPr>
          <p:cNvPr id="549" name="Google Shape;549;p24"/>
          <p:cNvPicPr preferRelativeResize="0"/>
          <p:nvPr/>
        </p:nvPicPr>
        <p:blipFill rotWithShape="1">
          <a:blip r:embed="rId6">
            <a:alphaModFix/>
          </a:blip>
          <a:srcRect/>
          <a:stretch/>
        </p:blipFill>
        <p:spPr>
          <a:xfrm>
            <a:off x="254332" y="1424748"/>
            <a:ext cx="252465" cy="302560"/>
          </a:xfrm>
          <a:prstGeom prst="rect">
            <a:avLst/>
          </a:prstGeom>
          <a:noFill/>
          <a:ln>
            <a:noFill/>
          </a:ln>
        </p:spPr>
      </p:pic>
      <p:pic>
        <p:nvPicPr>
          <p:cNvPr id="550" name="Google Shape;550;p24"/>
          <p:cNvPicPr preferRelativeResize="0"/>
          <p:nvPr/>
        </p:nvPicPr>
        <p:blipFill rotWithShape="1">
          <a:blip r:embed="rId7">
            <a:alphaModFix/>
          </a:blip>
          <a:srcRect/>
          <a:stretch/>
        </p:blipFill>
        <p:spPr>
          <a:xfrm>
            <a:off x="698735" y="1738975"/>
            <a:ext cx="252467" cy="302560"/>
          </a:xfrm>
          <a:prstGeom prst="rect">
            <a:avLst/>
          </a:prstGeom>
          <a:noFill/>
          <a:ln>
            <a:noFill/>
          </a:ln>
        </p:spPr>
      </p:pic>
      <p:pic>
        <p:nvPicPr>
          <p:cNvPr id="551" name="Google Shape;551;p24"/>
          <p:cNvPicPr preferRelativeResize="0"/>
          <p:nvPr/>
        </p:nvPicPr>
        <p:blipFill rotWithShape="1">
          <a:blip r:embed="rId8">
            <a:alphaModFix/>
          </a:blip>
          <a:srcRect/>
          <a:stretch/>
        </p:blipFill>
        <p:spPr>
          <a:xfrm>
            <a:off x="254332" y="2051324"/>
            <a:ext cx="252465" cy="302560"/>
          </a:xfrm>
          <a:prstGeom prst="rect">
            <a:avLst/>
          </a:prstGeom>
          <a:noFill/>
          <a:ln>
            <a:noFill/>
          </a:ln>
        </p:spPr>
      </p:pic>
      <p:pic>
        <p:nvPicPr>
          <p:cNvPr id="552" name="Google Shape;552;p24"/>
          <p:cNvPicPr preferRelativeResize="0"/>
          <p:nvPr/>
        </p:nvPicPr>
        <p:blipFill rotWithShape="1">
          <a:blip r:embed="rId9">
            <a:alphaModFix/>
          </a:blip>
          <a:srcRect/>
          <a:stretch/>
        </p:blipFill>
        <p:spPr>
          <a:xfrm>
            <a:off x="254332" y="2677900"/>
            <a:ext cx="252465" cy="302560"/>
          </a:xfrm>
          <a:prstGeom prst="rect">
            <a:avLst/>
          </a:prstGeom>
          <a:noFill/>
          <a:ln>
            <a:noFill/>
          </a:ln>
        </p:spPr>
      </p:pic>
      <p:pic>
        <p:nvPicPr>
          <p:cNvPr id="553" name="Google Shape;553;p24"/>
          <p:cNvPicPr preferRelativeResize="0"/>
          <p:nvPr/>
        </p:nvPicPr>
        <p:blipFill rotWithShape="1">
          <a:blip r:embed="rId10">
            <a:alphaModFix/>
          </a:blip>
          <a:srcRect/>
          <a:stretch/>
        </p:blipFill>
        <p:spPr>
          <a:xfrm>
            <a:off x="254332" y="2364612"/>
            <a:ext cx="252465" cy="302560"/>
          </a:xfrm>
          <a:prstGeom prst="rect">
            <a:avLst/>
          </a:prstGeom>
          <a:noFill/>
          <a:ln>
            <a:noFill/>
          </a:ln>
        </p:spPr>
      </p:pic>
      <p:pic>
        <p:nvPicPr>
          <p:cNvPr id="554" name="Google Shape;554;p24"/>
          <p:cNvPicPr preferRelativeResize="0"/>
          <p:nvPr/>
        </p:nvPicPr>
        <p:blipFill rotWithShape="1">
          <a:blip r:embed="rId11">
            <a:alphaModFix/>
          </a:blip>
          <a:srcRect/>
          <a:stretch/>
        </p:blipFill>
        <p:spPr>
          <a:xfrm>
            <a:off x="254332" y="3304476"/>
            <a:ext cx="252465" cy="302560"/>
          </a:xfrm>
          <a:prstGeom prst="rect">
            <a:avLst/>
          </a:prstGeom>
          <a:noFill/>
          <a:ln>
            <a:noFill/>
          </a:ln>
        </p:spPr>
      </p:pic>
      <p:pic>
        <p:nvPicPr>
          <p:cNvPr id="555" name="Google Shape;555;p24"/>
          <p:cNvPicPr preferRelativeResize="0"/>
          <p:nvPr/>
        </p:nvPicPr>
        <p:blipFill rotWithShape="1">
          <a:blip r:embed="rId12">
            <a:alphaModFix/>
          </a:blip>
          <a:srcRect/>
          <a:stretch/>
        </p:blipFill>
        <p:spPr>
          <a:xfrm>
            <a:off x="703062" y="2667171"/>
            <a:ext cx="252465" cy="302560"/>
          </a:xfrm>
          <a:prstGeom prst="rect">
            <a:avLst/>
          </a:prstGeom>
          <a:noFill/>
          <a:ln>
            <a:noFill/>
          </a:ln>
        </p:spPr>
      </p:pic>
      <p:pic>
        <p:nvPicPr>
          <p:cNvPr id="556" name="Google Shape;556;p24"/>
          <p:cNvPicPr preferRelativeResize="0"/>
          <p:nvPr/>
        </p:nvPicPr>
        <p:blipFill rotWithShape="1">
          <a:blip r:embed="rId13">
            <a:alphaModFix/>
          </a:blip>
          <a:srcRect/>
          <a:stretch/>
        </p:blipFill>
        <p:spPr>
          <a:xfrm>
            <a:off x="254332" y="2991188"/>
            <a:ext cx="252465" cy="302560"/>
          </a:xfrm>
          <a:prstGeom prst="rect">
            <a:avLst/>
          </a:prstGeom>
          <a:noFill/>
          <a:ln>
            <a:noFill/>
          </a:ln>
        </p:spPr>
      </p:pic>
      <p:pic>
        <p:nvPicPr>
          <p:cNvPr id="557" name="Google Shape;557;p24"/>
          <p:cNvPicPr preferRelativeResize="0"/>
          <p:nvPr/>
        </p:nvPicPr>
        <p:blipFill rotWithShape="1">
          <a:blip r:embed="rId14">
            <a:alphaModFix/>
          </a:blip>
          <a:srcRect/>
          <a:stretch/>
        </p:blipFill>
        <p:spPr>
          <a:xfrm>
            <a:off x="698735" y="3297800"/>
            <a:ext cx="252465" cy="302560"/>
          </a:xfrm>
          <a:prstGeom prst="rect">
            <a:avLst/>
          </a:prstGeom>
          <a:noFill/>
          <a:ln>
            <a:noFill/>
          </a:ln>
        </p:spPr>
      </p:pic>
      <p:pic>
        <p:nvPicPr>
          <p:cNvPr id="558" name="Google Shape;558;p24"/>
          <p:cNvPicPr preferRelativeResize="0"/>
          <p:nvPr/>
        </p:nvPicPr>
        <p:blipFill rotWithShape="1">
          <a:blip r:embed="rId15">
            <a:alphaModFix/>
          </a:blip>
          <a:srcRect/>
          <a:stretch/>
        </p:blipFill>
        <p:spPr>
          <a:xfrm>
            <a:off x="254332" y="3617764"/>
            <a:ext cx="252465" cy="302560"/>
          </a:xfrm>
          <a:prstGeom prst="rect">
            <a:avLst/>
          </a:prstGeom>
          <a:noFill/>
          <a:ln>
            <a:noFill/>
          </a:ln>
        </p:spPr>
      </p:pic>
      <p:pic>
        <p:nvPicPr>
          <p:cNvPr id="559" name="Google Shape;559;p24"/>
          <p:cNvPicPr preferRelativeResize="0"/>
          <p:nvPr/>
        </p:nvPicPr>
        <p:blipFill rotWithShape="1">
          <a:blip r:embed="rId16">
            <a:alphaModFix/>
          </a:blip>
          <a:srcRect/>
          <a:stretch/>
        </p:blipFill>
        <p:spPr>
          <a:xfrm>
            <a:off x="254332" y="4244340"/>
            <a:ext cx="252467" cy="302560"/>
          </a:xfrm>
          <a:prstGeom prst="rect">
            <a:avLst/>
          </a:prstGeom>
          <a:noFill/>
          <a:ln>
            <a:noFill/>
          </a:ln>
        </p:spPr>
      </p:pic>
      <p:pic>
        <p:nvPicPr>
          <p:cNvPr id="560" name="Google Shape;560;p24"/>
          <p:cNvPicPr preferRelativeResize="0"/>
          <p:nvPr/>
        </p:nvPicPr>
        <p:blipFill rotWithShape="1">
          <a:blip r:embed="rId17">
            <a:alphaModFix/>
          </a:blip>
          <a:srcRect/>
          <a:stretch/>
        </p:blipFill>
        <p:spPr>
          <a:xfrm>
            <a:off x="254332" y="3931052"/>
            <a:ext cx="252465" cy="302560"/>
          </a:xfrm>
          <a:prstGeom prst="rect">
            <a:avLst/>
          </a:prstGeom>
          <a:noFill/>
          <a:ln>
            <a:noFill/>
          </a:ln>
        </p:spPr>
      </p:pic>
      <p:pic>
        <p:nvPicPr>
          <p:cNvPr id="561" name="Google Shape;561;p24"/>
          <p:cNvPicPr preferRelativeResize="0"/>
          <p:nvPr/>
        </p:nvPicPr>
        <p:blipFill rotWithShape="1">
          <a:blip r:embed="rId18">
            <a:alphaModFix/>
          </a:blip>
          <a:srcRect/>
          <a:stretch/>
        </p:blipFill>
        <p:spPr>
          <a:xfrm>
            <a:off x="705060" y="4259609"/>
            <a:ext cx="252465" cy="302560"/>
          </a:xfrm>
          <a:prstGeom prst="rect">
            <a:avLst/>
          </a:prstGeom>
          <a:noFill/>
          <a:ln>
            <a:noFill/>
          </a:ln>
        </p:spPr>
      </p:pic>
      <p:pic>
        <p:nvPicPr>
          <p:cNvPr id="562" name="Google Shape;562;p24"/>
          <p:cNvPicPr preferRelativeResize="0"/>
          <p:nvPr/>
        </p:nvPicPr>
        <p:blipFill rotWithShape="1">
          <a:blip r:embed="rId19">
            <a:alphaModFix/>
          </a:blip>
          <a:srcRect/>
          <a:stretch/>
        </p:blipFill>
        <p:spPr>
          <a:xfrm>
            <a:off x="254332" y="798172"/>
            <a:ext cx="252465" cy="302560"/>
          </a:xfrm>
          <a:prstGeom prst="rect">
            <a:avLst/>
          </a:prstGeom>
          <a:noFill/>
          <a:ln>
            <a:noFill/>
          </a:ln>
        </p:spPr>
      </p:pic>
      <p:pic>
        <p:nvPicPr>
          <p:cNvPr id="563" name="Google Shape;563;p24"/>
          <p:cNvPicPr preferRelativeResize="0"/>
          <p:nvPr/>
        </p:nvPicPr>
        <p:blipFill rotWithShape="1">
          <a:blip r:embed="rId20">
            <a:alphaModFix/>
          </a:blip>
          <a:srcRect/>
          <a:stretch/>
        </p:blipFill>
        <p:spPr>
          <a:xfrm>
            <a:off x="254332" y="4557631"/>
            <a:ext cx="252467" cy="302560"/>
          </a:xfrm>
          <a:prstGeom prst="rect">
            <a:avLst/>
          </a:prstGeom>
          <a:noFill/>
          <a:ln>
            <a:noFill/>
          </a:ln>
        </p:spPr>
      </p:pic>
      <p:pic>
        <p:nvPicPr>
          <p:cNvPr id="564" name="Google Shape;564;p24"/>
          <p:cNvPicPr preferRelativeResize="0"/>
          <p:nvPr/>
        </p:nvPicPr>
        <p:blipFill rotWithShape="1">
          <a:blip r:embed="rId21">
            <a:alphaModFix/>
          </a:blip>
          <a:srcRect/>
          <a:stretch/>
        </p:blipFill>
        <p:spPr>
          <a:xfrm>
            <a:off x="254332" y="1111460"/>
            <a:ext cx="252465" cy="302560"/>
          </a:xfrm>
          <a:prstGeom prst="rect">
            <a:avLst/>
          </a:prstGeom>
          <a:noFill/>
          <a:ln>
            <a:noFill/>
          </a:ln>
        </p:spPr>
      </p:pic>
      <p:pic>
        <p:nvPicPr>
          <p:cNvPr id="565" name="Google Shape;565;p24"/>
          <p:cNvPicPr preferRelativeResize="0"/>
          <p:nvPr/>
        </p:nvPicPr>
        <p:blipFill rotWithShape="1">
          <a:blip r:embed="rId22">
            <a:alphaModFix/>
          </a:blip>
          <a:srcRect/>
          <a:stretch/>
        </p:blipFill>
        <p:spPr>
          <a:xfrm>
            <a:off x="1930444" y="2829047"/>
            <a:ext cx="252465" cy="302560"/>
          </a:xfrm>
          <a:prstGeom prst="rect">
            <a:avLst/>
          </a:prstGeom>
          <a:noFill/>
          <a:ln>
            <a:noFill/>
          </a:ln>
        </p:spPr>
      </p:pic>
      <p:pic>
        <p:nvPicPr>
          <p:cNvPr id="566" name="Google Shape;566;p24"/>
          <p:cNvPicPr preferRelativeResize="0"/>
          <p:nvPr/>
        </p:nvPicPr>
        <p:blipFill rotWithShape="1">
          <a:blip r:embed="rId23">
            <a:alphaModFix/>
          </a:blip>
          <a:srcRect/>
          <a:stretch/>
        </p:blipFill>
        <p:spPr>
          <a:xfrm>
            <a:off x="1930444" y="2255532"/>
            <a:ext cx="252465" cy="302560"/>
          </a:xfrm>
          <a:prstGeom prst="rect">
            <a:avLst/>
          </a:prstGeom>
          <a:noFill/>
          <a:ln>
            <a:noFill/>
          </a:ln>
        </p:spPr>
      </p:pic>
      <p:pic>
        <p:nvPicPr>
          <p:cNvPr id="567" name="Google Shape;567;p24"/>
          <p:cNvPicPr preferRelativeResize="0"/>
          <p:nvPr/>
        </p:nvPicPr>
        <p:blipFill rotWithShape="1">
          <a:blip r:embed="rId24">
            <a:alphaModFix/>
          </a:blip>
          <a:srcRect/>
          <a:stretch/>
        </p:blipFill>
        <p:spPr>
          <a:xfrm>
            <a:off x="1930444" y="2542290"/>
            <a:ext cx="252465" cy="302560"/>
          </a:xfrm>
          <a:prstGeom prst="rect">
            <a:avLst/>
          </a:prstGeom>
          <a:noFill/>
          <a:ln>
            <a:noFill/>
          </a:ln>
        </p:spPr>
      </p:pic>
      <p:pic>
        <p:nvPicPr>
          <p:cNvPr id="568" name="Google Shape;568;p24"/>
          <p:cNvPicPr preferRelativeResize="0"/>
          <p:nvPr/>
        </p:nvPicPr>
        <p:blipFill rotWithShape="1">
          <a:blip r:embed="rId25">
            <a:alphaModFix/>
          </a:blip>
          <a:srcRect/>
          <a:stretch/>
        </p:blipFill>
        <p:spPr>
          <a:xfrm>
            <a:off x="2388655" y="2838407"/>
            <a:ext cx="252465" cy="302560"/>
          </a:xfrm>
          <a:prstGeom prst="rect">
            <a:avLst/>
          </a:prstGeom>
          <a:noFill/>
          <a:ln>
            <a:noFill/>
          </a:ln>
        </p:spPr>
      </p:pic>
      <p:pic>
        <p:nvPicPr>
          <p:cNvPr id="569" name="Google Shape;569;p24"/>
          <p:cNvPicPr preferRelativeResize="0"/>
          <p:nvPr/>
        </p:nvPicPr>
        <p:blipFill rotWithShape="1">
          <a:blip r:embed="rId26">
            <a:alphaModFix/>
          </a:blip>
          <a:srcRect/>
          <a:stretch/>
        </p:blipFill>
        <p:spPr>
          <a:xfrm>
            <a:off x="1930444" y="3115805"/>
            <a:ext cx="252465" cy="302560"/>
          </a:xfrm>
          <a:prstGeom prst="rect">
            <a:avLst/>
          </a:prstGeom>
          <a:noFill/>
          <a:ln>
            <a:noFill/>
          </a:ln>
        </p:spPr>
      </p:pic>
      <p:pic>
        <p:nvPicPr>
          <p:cNvPr id="570" name="Google Shape;570;p24"/>
          <p:cNvPicPr preferRelativeResize="0"/>
          <p:nvPr/>
        </p:nvPicPr>
        <p:blipFill rotWithShape="1">
          <a:blip r:embed="rId27">
            <a:alphaModFix/>
          </a:blip>
          <a:srcRect/>
          <a:stretch/>
        </p:blipFill>
        <p:spPr>
          <a:xfrm>
            <a:off x="1930444" y="3689321"/>
            <a:ext cx="252465" cy="302560"/>
          </a:xfrm>
          <a:prstGeom prst="rect">
            <a:avLst/>
          </a:prstGeom>
          <a:noFill/>
          <a:ln>
            <a:noFill/>
          </a:ln>
        </p:spPr>
      </p:pic>
      <p:pic>
        <p:nvPicPr>
          <p:cNvPr id="571" name="Google Shape;571;p24"/>
          <p:cNvPicPr preferRelativeResize="0"/>
          <p:nvPr/>
        </p:nvPicPr>
        <p:blipFill rotWithShape="1">
          <a:blip r:embed="rId28">
            <a:alphaModFix/>
          </a:blip>
          <a:srcRect/>
          <a:stretch/>
        </p:blipFill>
        <p:spPr>
          <a:xfrm>
            <a:off x="1930444" y="3402563"/>
            <a:ext cx="252465" cy="302560"/>
          </a:xfrm>
          <a:prstGeom prst="rect">
            <a:avLst/>
          </a:prstGeom>
          <a:noFill/>
          <a:ln>
            <a:noFill/>
          </a:ln>
        </p:spPr>
      </p:pic>
      <p:pic>
        <p:nvPicPr>
          <p:cNvPr id="572" name="Google Shape;572;p24"/>
          <p:cNvPicPr preferRelativeResize="0"/>
          <p:nvPr/>
        </p:nvPicPr>
        <p:blipFill rotWithShape="1">
          <a:blip r:embed="rId29">
            <a:alphaModFix/>
          </a:blip>
          <a:srcRect/>
          <a:stretch/>
        </p:blipFill>
        <p:spPr>
          <a:xfrm>
            <a:off x="1930444" y="4262837"/>
            <a:ext cx="252465" cy="302560"/>
          </a:xfrm>
          <a:prstGeom prst="rect">
            <a:avLst/>
          </a:prstGeom>
          <a:noFill/>
          <a:ln>
            <a:noFill/>
          </a:ln>
        </p:spPr>
      </p:pic>
      <p:pic>
        <p:nvPicPr>
          <p:cNvPr id="573" name="Google Shape;573;p24"/>
          <p:cNvPicPr preferRelativeResize="0"/>
          <p:nvPr/>
        </p:nvPicPr>
        <p:blipFill rotWithShape="1">
          <a:blip r:embed="rId30">
            <a:alphaModFix/>
          </a:blip>
          <a:srcRect/>
          <a:stretch/>
        </p:blipFill>
        <p:spPr>
          <a:xfrm>
            <a:off x="2380946" y="3689321"/>
            <a:ext cx="252465" cy="302560"/>
          </a:xfrm>
          <a:prstGeom prst="rect">
            <a:avLst/>
          </a:prstGeom>
          <a:noFill/>
          <a:ln>
            <a:noFill/>
          </a:ln>
        </p:spPr>
      </p:pic>
      <p:pic>
        <p:nvPicPr>
          <p:cNvPr id="574" name="Google Shape;574;p24"/>
          <p:cNvPicPr preferRelativeResize="0"/>
          <p:nvPr/>
        </p:nvPicPr>
        <p:blipFill rotWithShape="1">
          <a:blip r:embed="rId31">
            <a:alphaModFix/>
          </a:blip>
          <a:srcRect/>
          <a:stretch/>
        </p:blipFill>
        <p:spPr>
          <a:xfrm>
            <a:off x="1930444" y="3976079"/>
            <a:ext cx="252465" cy="302560"/>
          </a:xfrm>
          <a:prstGeom prst="rect">
            <a:avLst/>
          </a:prstGeom>
          <a:noFill/>
          <a:ln>
            <a:noFill/>
          </a:ln>
        </p:spPr>
      </p:pic>
      <p:pic>
        <p:nvPicPr>
          <p:cNvPr id="575" name="Google Shape;575;p24"/>
          <p:cNvPicPr preferRelativeResize="0"/>
          <p:nvPr/>
        </p:nvPicPr>
        <p:blipFill rotWithShape="1">
          <a:blip r:embed="rId32">
            <a:alphaModFix/>
          </a:blip>
          <a:srcRect/>
          <a:stretch/>
        </p:blipFill>
        <p:spPr>
          <a:xfrm>
            <a:off x="2376862" y="4278638"/>
            <a:ext cx="252465" cy="302560"/>
          </a:xfrm>
          <a:prstGeom prst="rect">
            <a:avLst/>
          </a:prstGeom>
          <a:noFill/>
          <a:ln>
            <a:noFill/>
          </a:ln>
        </p:spPr>
      </p:pic>
      <p:pic>
        <p:nvPicPr>
          <p:cNvPr id="576" name="Google Shape;576;p24"/>
          <p:cNvPicPr preferRelativeResize="0"/>
          <p:nvPr/>
        </p:nvPicPr>
        <p:blipFill rotWithShape="1">
          <a:blip r:embed="rId33">
            <a:alphaModFix/>
          </a:blip>
          <a:srcRect/>
          <a:stretch/>
        </p:blipFill>
        <p:spPr>
          <a:xfrm>
            <a:off x="1930444" y="821742"/>
            <a:ext cx="252465" cy="302560"/>
          </a:xfrm>
          <a:prstGeom prst="rect">
            <a:avLst/>
          </a:prstGeom>
          <a:noFill/>
          <a:ln>
            <a:noFill/>
          </a:ln>
        </p:spPr>
      </p:pic>
      <p:pic>
        <p:nvPicPr>
          <p:cNvPr id="577" name="Google Shape;577;p24"/>
          <p:cNvPicPr preferRelativeResize="0"/>
          <p:nvPr/>
        </p:nvPicPr>
        <p:blipFill rotWithShape="1">
          <a:blip r:embed="rId34">
            <a:alphaModFix/>
          </a:blip>
          <a:srcRect/>
          <a:stretch/>
        </p:blipFill>
        <p:spPr>
          <a:xfrm>
            <a:off x="1930444" y="4549597"/>
            <a:ext cx="252465" cy="302560"/>
          </a:xfrm>
          <a:prstGeom prst="rect">
            <a:avLst/>
          </a:prstGeom>
          <a:noFill/>
          <a:ln>
            <a:noFill/>
          </a:ln>
        </p:spPr>
      </p:pic>
      <p:pic>
        <p:nvPicPr>
          <p:cNvPr id="578" name="Google Shape;578;p24"/>
          <p:cNvPicPr preferRelativeResize="0"/>
          <p:nvPr/>
        </p:nvPicPr>
        <p:blipFill rotWithShape="1">
          <a:blip r:embed="rId35">
            <a:alphaModFix/>
          </a:blip>
          <a:srcRect/>
          <a:stretch/>
        </p:blipFill>
        <p:spPr>
          <a:xfrm>
            <a:off x="1930444" y="1395258"/>
            <a:ext cx="252465" cy="302560"/>
          </a:xfrm>
          <a:prstGeom prst="rect">
            <a:avLst/>
          </a:prstGeom>
          <a:noFill/>
          <a:ln>
            <a:noFill/>
          </a:ln>
        </p:spPr>
      </p:pic>
      <p:pic>
        <p:nvPicPr>
          <p:cNvPr id="579" name="Google Shape;579;p24"/>
          <p:cNvPicPr preferRelativeResize="0"/>
          <p:nvPr/>
        </p:nvPicPr>
        <p:blipFill rotWithShape="1">
          <a:blip r:embed="rId36">
            <a:alphaModFix/>
          </a:blip>
          <a:srcRect/>
          <a:stretch/>
        </p:blipFill>
        <p:spPr>
          <a:xfrm>
            <a:off x="1930444" y="1108500"/>
            <a:ext cx="252465" cy="302560"/>
          </a:xfrm>
          <a:prstGeom prst="rect">
            <a:avLst/>
          </a:prstGeom>
          <a:noFill/>
          <a:ln>
            <a:noFill/>
          </a:ln>
        </p:spPr>
      </p:pic>
      <p:pic>
        <p:nvPicPr>
          <p:cNvPr id="580" name="Google Shape;580;p24"/>
          <p:cNvPicPr preferRelativeResize="0"/>
          <p:nvPr/>
        </p:nvPicPr>
        <p:blipFill rotWithShape="1">
          <a:blip r:embed="rId37">
            <a:alphaModFix/>
          </a:blip>
          <a:srcRect/>
          <a:stretch/>
        </p:blipFill>
        <p:spPr>
          <a:xfrm>
            <a:off x="1930444" y="1968774"/>
            <a:ext cx="252465" cy="302560"/>
          </a:xfrm>
          <a:prstGeom prst="rect">
            <a:avLst/>
          </a:prstGeom>
          <a:noFill/>
          <a:ln>
            <a:noFill/>
          </a:ln>
        </p:spPr>
      </p:pic>
      <p:pic>
        <p:nvPicPr>
          <p:cNvPr id="581" name="Google Shape;581;p24"/>
          <p:cNvPicPr preferRelativeResize="0"/>
          <p:nvPr/>
        </p:nvPicPr>
        <p:blipFill rotWithShape="1">
          <a:blip r:embed="rId38">
            <a:alphaModFix/>
          </a:blip>
          <a:srcRect/>
          <a:stretch/>
        </p:blipFill>
        <p:spPr>
          <a:xfrm>
            <a:off x="2381166" y="1411581"/>
            <a:ext cx="252465" cy="302560"/>
          </a:xfrm>
          <a:prstGeom prst="rect">
            <a:avLst/>
          </a:prstGeom>
          <a:noFill/>
          <a:ln>
            <a:noFill/>
          </a:ln>
        </p:spPr>
      </p:pic>
      <p:pic>
        <p:nvPicPr>
          <p:cNvPr id="582" name="Google Shape;582;p24"/>
          <p:cNvPicPr preferRelativeResize="0"/>
          <p:nvPr/>
        </p:nvPicPr>
        <p:blipFill rotWithShape="1">
          <a:blip r:embed="rId39">
            <a:alphaModFix/>
          </a:blip>
          <a:srcRect/>
          <a:stretch/>
        </p:blipFill>
        <p:spPr>
          <a:xfrm>
            <a:off x="1930444" y="1682016"/>
            <a:ext cx="252465" cy="302560"/>
          </a:xfrm>
          <a:prstGeom prst="rect">
            <a:avLst/>
          </a:prstGeom>
          <a:noFill/>
          <a:ln>
            <a:noFill/>
          </a:ln>
        </p:spPr>
      </p:pic>
      <p:cxnSp>
        <p:nvCxnSpPr>
          <p:cNvPr id="583" name="Google Shape;583;p24"/>
          <p:cNvCxnSpPr/>
          <p:nvPr/>
        </p:nvCxnSpPr>
        <p:spPr>
          <a:xfrm>
            <a:off x="3637702" y="759491"/>
            <a:ext cx="0" cy="4148700"/>
          </a:xfrm>
          <a:prstGeom prst="straightConnector1">
            <a:avLst/>
          </a:prstGeom>
          <a:noFill/>
          <a:ln w="9525" cap="flat" cmpd="sng">
            <a:solidFill>
              <a:srgbClr val="000000"/>
            </a:solidFill>
            <a:prstDash val="solid"/>
            <a:round/>
            <a:headEnd type="none" w="sm" len="sm"/>
            <a:tailEnd type="none" w="sm" len="sm"/>
          </a:ln>
        </p:spPr>
      </p:cxnSp>
      <p:pic>
        <p:nvPicPr>
          <p:cNvPr id="584" name="Google Shape;584;p24"/>
          <p:cNvPicPr preferRelativeResize="0"/>
          <p:nvPr/>
        </p:nvPicPr>
        <p:blipFill rotWithShape="1">
          <a:blip r:embed="rId40">
            <a:alphaModFix/>
          </a:blip>
          <a:srcRect/>
          <a:stretch/>
        </p:blipFill>
        <p:spPr>
          <a:xfrm>
            <a:off x="3770836" y="2373355"/>
            <a:ext cx="216399" cy="302560"/>
          </a:xfrm>
          <a:prstGeom prst="rect">
            <a:avLst/>
          </a:prstGeom>
          <a:noFill/>
          <a:ln>
            <a:noFill/>
          </a:ln>
        </p:spPr>
      </p:pic>
      <p:pic>
        <p:nvPicPr>
          <p:cNvPr id="585" name="Google Shape;585;p24"/>
          <p:cNvPicPr preferRelativeResize="0"/>
          <p:nvPr/>
        </p:nvPicPr>
        <p:blipFill rotWithShape="1">
          <a:blip r:embed="rId41">
            <a:alphaModFix/>
          </a:blip>
          <a:srcRect/>
          <a:stretch/>
        </p:blipFill>
        <p:spPr>
          <a:xfrm>
            <a:off x="3770836" y="2687127"/>
            <a:ext cx="216399" cy="302560"/>
          </a:xfrm>
          <a:prstGeom prst="rect">
            <a:avLst/>
          </a:prstGeom>
          <a:noFill/>
          <a:ln>
            <a:noFill/>
          </a:ln>
        </p:spPr>
      </p:pic>
      <p:pic>
        <p:nvPicPr>
          <p:cNvPr id="586" name="Google Shape;586;p24"/>
          <p:cNvPicPr preferRelativeResize="0"/>
          <p:nvPr/>
        </p:nvPicPr>
        <p:blipFill rotWithShape="1">
          <a:blip r:embed="rId42">
            <a:alphaModFix/>
          </a:blip>
          <a:srcRect/>
          <a:stretch/>
        </p:blipFill>
        <p:spPr>
          <a:xfrm>
            <a:off x="4172729" y="2072588"/>
            <a:ext cx="216399" cy="302560"/>
          </a:xfrm>
          <a:prstGeom prst="rect">
            <a:avLst/>
          </a:prstGeom>
          <a:noFill/>
          <a:ln>
            <a:noFill/>
          </a:ln>
        </p:spPr>
      </p:pic>
      <p:pic>
        <p:nvPicPr>
          <p:cNvPr id="587" name="Google Shape;587;p24"/>
          <p:cNvPicPr preferRelativeResize="0"/>
          <p:nvPr/>
        </p:nvPicPr>
        <p:blipFill rotWithShape="1">
          <a:blip r:embed="rId43">
            <a:alphaModFix/>
          </a:blip>
          <a:srcRect/>
          <a:stretch/>
        </p:blipFill>
        <p:spPr>
          <a:xfrm>
            <a:off x="3770836" y="3000900"/>
            <a:ext cx="216399" cy="302560"/>
          </a:xfrm>
          <a:prstGeom prst="rect">
            <a:avLst/>
          </a:prstGeom>
          <a:noFill/>
          <a:ln>
            <a:noFill/>
          </a:ln>
        </p:spPr>
      </p:pic>
      <p:pic>
        <p:nvPicPr>
          <p:cNvPr id="588" name="Google Shape;588;p24"/>
          <p:cNvPicPr preferRelativeResize="0"/>
          <p:nvPr/>
        </p:nvPicPr>
        <p:blipFill rotWithShape="1">
          <a:blip r:embed="rId44">
            <a:alphaModFix/>
          </a:blip>
          <a:srcRect/>
          <a:stretch/>
        </p:blipFill>
        <p:spPr>
          <a:xfrm>
            <a:off x="4159142" y="2698952"/>
            <a:ext cx="216399" cy="302560"/>
          </a:xfrm>
          <a:prstGeom prst="rect">
            <a:avLst/>
          </a:prstGeom>
          <a:noFill/>
          <a:ln>
            <a:noFill/>
          </a:ln>
        </p:spPr>
      </p:pic>
      <p:pic>
        <p:nvPicPr>
          <p:cNvPr id="589" name="Google Shape;589;p24"/>
          <p:cNvPicPr preferRelativeResize="0"/>
          <p:nvPr/>
        </p:nvPicPr>
        <p:blipFill rotWithShape="1">
          <a:blip r:embed="rId45">
            <a:alphaModFix/>
          </a:blip>
          <a:srcRect/>
          <a:stretch/>
        </p:blipFill>
        <p:spPr>
          <a:xfrm>
            <a:off x="3770836" y="3314672"/>
            <a:ext cx="216399" cy="302560"/>
          </a:xfrm>
          <a:prstGeom prst="rect">
            <a:avLst/>
          </a:prstGeom>
          <a:noFill/>
          <a:ln>
            <a:noFill/>
          </a:ln>
        </p:spPr>
      </p:pic>
      <p:pic>
        <p:nvPicPr>
          <p:cNvPr id="590" name="Google Shape;590;p24"/>
          <p:cNvPicPr preferRelativeResize="0"/>
          <p:nvPr/>
        </p:nvPicPr>
        <p:blipFill rotWithShape="1">
          <a:blip r:embed="rId46">
            <a:alphaModFix/>
          </a:blip>
          <a:srcRect/>
          <a:stretch/>
        </p:blipFill>
        <p:spPr>
          <a:xfrm>
            <a:off x="3770836" y="3628445"/>
            <a:ext cx="216399" cy="302560"/>
          </a:xfrm>
          <a:prstGeom prst="rect">
            <a:avLst/>
          </a:prstGeom>
          <a:noFill/>
          <a:ln>
            <a:noFill/>
          </a:ln>
        </p:spPr>
      </p:pic>
      <p:pic>
        <p:nvPicPr>
          <p:cNvPr id="591" name="Google Shape;591;p24"/>
          <p:cNvPicPr preferRelativeResize="0"/>
          <p:nvPr/>
        </p:nvPicPr>
        <p:blipFill rotWithShape="1">
          <a:blip r:embed="rId47">
            <a:alphaModFix/>
          </a:blip>
          <a:srcRect/>
          <a:stretch/>
        </p:blipFill>
        <p:spPr>
          <a:xfrm>
            <a:off x="3770836" y="3942217"/>
            <a:ext cx="216399" cy="302560"/>
          </a:xfrm>
          <a:prstGeom prst="rect">
            <a:avLst/>
          </a:prstGeom>
          <a:noFill/>
          <a:ln>
            <a:noFill/>
          </a:ln>
        </p:spPr>
      </p:pic>
      <p:pic>
        <p:nvPicPr>
          <p:cNvPr id="592" name="Google Shape;592;p24"/>
          <p:cNvPicPr preferRelativeResize="0"/>
          <p:nvPr/>
        </p:nvPicPr>
        <p:blipFill rotWithShape="1">
          <a:blip r:embed="rId48">
            <a:alphaModFix/>
          </a:blip>
          <a:srcRect/>
          <a:stretch/>
        </p:blipFill>
        <p:spPr>
          <a:xfrm>
            <a:off x="3770836" y="4255989"/>
            <a:ext cx="216399" cy="302560"/>
          </a:xfrm>
          <a:prstGeom prst="rect">
            <a:avLst/>
          </a:prstGeom>
          <a:noFill/>
          <a:ln>
            <a:noFill/>
          </a:ln>
        </p:spPr>
      </p:pic>
      <p:pic>
        <p:nvPicPr>
          <p:cNvPr id="593" name="Google Shape;593;p24"/>
          <p:cNvPicPr preferRelativeResize="0"/>
          <p:nvPr/>
        </p:nvPicPr>
        <p:blipFill rotWithShape="1">
          <a:blip r:embed="rId49">
            <a:alphaModFix/>
          </a:blip>
          <a:srcRect/>
          <a:stretch/>
        </p:blipFill>
        <p:spPr>
          <a:xfrm>
            <a:off x="4159142" y="3632576"/>
            <a:ext cx="216399" cy="302560"/>
          </a:xfrm>
          <a:prstGeom prst="rect">
            <a:avLst/>
          </a:prstGeom>
          <a:noFill/>
          <a:ln>
            <a:noFill/>
          </a:ln>
        </p:spPr>
      </p:pic>
      <p:pic>
        <p:nvPicPr>
          <p:cNvPr id="594" name="Google Shape;594;p24"/>
          <p:cNvPicPr preferRelativeResize="0"/>
          <p:nvPr/>
        </p:nvPicPr>
        <p:blipFill rotWithShape="1">
          <a:blip r:embed="rId50">
            <a:alphaModFix/>
          </a:blip>
          <a:srcRect/>
          <a:stretch/>
        </p:blipFill>
        <p:spPr>
          <a:xfrm>
            <a:off x="3770836" y="804493"/>
            <a:ext cx="210388" cy="302560"/>
          </a:xfrm>
          <a:prstGeom prst="rect">
            <a:avLst/>
          </a:prstGeom>
          <a:noFill/>
          <a:ln>
            <a:noFill/>
          </a:ln>
        </p:spPr>
      </p:pic>
      <p:pic>
        <p:nvPicPr>
          <p:cNvPr id="595" name="Google Shape;595;p24"/>
          <p:cNvPicPr preferRelativeResize="0"/>
          <p:nvPr/>
        </p:nvPicPr>
        <p:blipFill rotWithShape="1">
          <a:blip r:embed="rId51">
            <a:alphaModFix/>
          </a:blip>
          <a:srcRect/>
          <a:stretch/>
        </p:blipFill>
        <p:spPr>
          <a:xfrm>
            <a:off x="3770836" y="4569763"/>
            <a:ext cx="216399" cy="302560"/>
          </a:xfrm>
          <a:prstGeom prst="rect">
            <a:avLst/>
          </a:prstGeom>
          <a:noFill/>
          <a:ln>
            <a:noFill/>
          </a:ln>
        </p:spPr>
      </p:pic>
      <p:pic>
        <p:nvPicPr>
          <p:cNvPr id="596" name="Google Shape;596;p24"/>
          <p:cNvPicPr preferRelativeResize="0"/>
          <p:nvPr/>
        </p:nvPicPr>
        <p:blipFill rotWithShape="1">
          <a:blip r:embed="rId52">
            <a:alphaModFix/>
          </a:blip>
          <a:srcRect/>
          <a:stretch/>
        </p:blipFill>
        <p:spPr>
          <a:xfrm>
            <a:off x="4170460" y="4247038"/>
            <a:ext cx="216399" cy="302560"/>
          </a:xfrm>
          <a:prstGeom prst="rect">
            <a:avLst/>
          </a:prstGeom>
          <a:noFill/>
          <a:ln>
            <a:noFill/>
          </a:ln>
        </p:spPr>
      </p:pic>
      <p:pic>
        <p:nvPicPr>
          <p:cNvPr id="597" name="Google Shape;597;p24"/>
          <p:cNvPicPr preferRelativeResize="0"/>
          <p:nvPr/>
        </p:nvPicPr>
        <p:blipFill rotWithShape="1">
          <a:blip r:embed="rId53">
            <a:alphaModFix/>
          </a:blip>
          <a:srcRect/>
          <a:stretch/>
        </p:blipFill>
        <p:spPr>
          <a:xfrm>
            <a:off x="3770836" y="1118265"/>
            <a:ext cx="210388" cy="302560"/>
          </a:xfrm>
          <a:prstGeom prst="rect">
            <a:avLst/>
          </a:prstGeom>
          <a:noFill/>
          <a:ln>
            <a:noFill/>
          </a:ln>
        </p:spPr>
      </p:pic>
      <p:pic>
        <p:nvPicPr>
          <p:cNvPr id="598" name="Google Shape;598;p24"/>
          <p:cNvPicPr preferRelativeResize="0"/>
          <p:nvPr/>
        </p:nvPicPr>
        <p:blipFill rotWithShape="1">
          <a:blip r:embed="rId54">
            <a:alphaModFix/>
          </a:blip>
          <a:srcRect/>
          <a:stretch/>
        </p:blipFill>
        <p:spPr>
          <a:xfrm>
            <a:off x="3770836" y="1432038"/>
            <a:ext cx="210388" cy="302560"/>
          </a:xfrm>
          <a:prstGeom prst="rect">
            <a:avLst/>
          </a:prstGeom>
          <a:noFill/>
          <a:ln>
            <a:noFill/>
          </a:ln>
        </p:spPr>
      </p:pic>
      <p:pic>
        <p:nvPicPr>
          <p:cNvPr id="599" name="Google Shape;599;p24"/>
          <p:cNvPicPr preferRelativeResize="0"/>
          <p:nvPr/>
        </p:nvPicPr>
        <p:blipFill rotWithShape="1">
          <a:blip r:embed="rId55">
            <a:alphaModFix/>
          </a:blip>
          <a:srcRect/>
          <a:stretch/>
        </p:blipFill>
        <p:spPr>
          <a:xfrm>
            <a:off x="3770836" y="1745810"/>
            <a:ext cx="216399" cy="302560"/>
          </a:xfrm>
          <a:prstGeom prst="rect">
            <a:avLst/>
          </a:prstGeom>
          <a:noFill/>
          <a:ln>
            <a:noFill/>
          </a:ln>
        </p:spPr>
      </p:pic>
      <p:pic>
        <p:nvPicPr>
          <p:cNvPr id="600" name="Google Shape;600;p24"/>
          <p:cNvPicPr preferRelativeResize="0"/>
          <p:nvPr/>
        </p:nvPicPr>
        <p:blipFill rotWithShape="1">
          <a:blip r:embed="rId56">
            <a:alphaModFix/>
          </a:blip>
          <a:srcRect/>
          <a:stretch/>
        </p:blipFill>
        <p:spPr>
          <a:xfrm>
            <a:off x="3770836" y="2059583"/>
            <a:ext cx="216399" cy="302560"/>
          </a:xfrm>
          <a:prstGeom prst="rect">
            <a:avLst/>
          </a:prstGeom>
          <a:noFill/>
          <a:ln>
            <a:noFill/>
          </a:ln>
        </p:spPr>
      </p:pic>
      <p:pic>
        <p:nvPicPr>
          <p:cNvPr id="601" name="Google Shape;601;p24"/>
          <p:cNvPicPr preferRelativeResize="0"/>
          <p:nvPr/>
        </p:nvPicPr>
        <p:blipFill rotWithShape="1">
          <a:blip r:embed="rId57">
            <a:alphaModFix/>
          </a:blip>
          <a:srcRect/>
          <a:stretch/>
        </p:blipFill>
        <p:spPr>
          <a:xfrm>
            <a:off x="4173111" y="1434970"/>
            <a:ext cx="216399" cy="302560"/>
          </a:xfrm>
          <a:prstGeom prst="rect">
            <a:avLst/>
          </a:prstGeom>
          <a:noFill/>
          <a:ln>
            <a:noFill/>
          </a:ln>
        </p:spPr>
      </p:pic>
      <p:cxnSp>
        <p:nvCxnSpPr>
          <p:cNvPr id="602" name="Google Shape;602;p24"/>
          <p:cNvCxnSpPr/>
          <p:nvPr/>
        </p:nvCxnSpPr>
        <p:spPr>
          <a:xfrm>
            <a:off x="5410120"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603" name="Google Shape;603;p24"/>
          <p:cNvCxnSpPr/>
          <p:nvPr/>
        </p:nvCxnSpPr>
        <p:spPr>
          <a:xfrm>
            <a:off x="7182538" y="764519"/>
            <a:ext cx="0" cy="4148700"/>
          </a:xfrm>
          <a:prstGeom prst="straightConnector1">
            <a:avLst/>
          </a:prstGeom>
          <a:noFill/>
          <a:ln w="9525" cap="flat" cmpd="sng">
            <a:solidFill>
              <a:srgbClr val="000000"/>
            </a:solidFill>
            <a:prstDash val="solid"/>
            <a:round/>
            <a:headEnd type="none" w="sm" len="sm"/>
            <a:tailEnd type="none" w="sm" len="sm"/>
          </a:ln>
        </p:spPr>
      </p:cxnSp>
      <p:sp>
        <p:nvSpPr>
          <p:cNvPr id="604" name="Google Shape;604;p24"/>
          <p:cNvSpPr txBox="1"/>
          <p:nvPr/>
        </p:nvSpPr>
        <p:spPr>
          <a:xfrm>
            <a:off x="7182251" y="511961"/>
            <a:ext cx="1773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a:t>
            </a:r>
            <a:endParaRPr sz="1200" dirty="0">
              <a:latin typeface="Arial" panose="020B0604020202020204" pitchFamily="34" charset="0"/>
              <a:ea typeface="Rubik"/>
              <a:cs typeface="Arial" panose="020B0604020202020204" pitchFamily="34" charset="0"/>
              <a:sym typeface="Rubik"/>
            </a:endParaRPr>
          </a:p>
        </p:txBody>
      </p:sp>
      <p:sp>
        <p:nvSpPr>
          <p:cNvPr id="605" name="Google Shape;605;p24"/>
          <p:cNvSpPr txBox="1"/>
          <p:nvPr/>
        </p:nvSpPr>
        <p:spPr>
          <a:xfrm>
            <a:off x="5409833" y="511961"/>
            <a:ext cx="1772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a:t>
            </a:r>
            <a:endParaRPr sz="1200" dirty="0">
              <a:latin typeface="Arial" panose="020B0604020202020204" pitchFamily="34" charset="0"/>
              <a:ea typeface="Rubik"/>
              <a:cs typeface="Arial" panose="020B0604020202020204" pitchFamily="34" charset="0"/>
              <a:sym typeface="Rubik"/>
            </a:endParaRPr>
          </a:p>
        </p:txBody>
      </p:sp>
      <p:pic>
        <p:nvPicPr>
          <p:cNvPr id="606" name="Google Shape;606;p24"/>
          <p:cNvPicPr preferRelativeResize="0"/>
          <p:nvPr/>
        </p:nvPicPr>
        <p:blipFill rotWithShape="1">
          <a:blip r:embed="rId58">
            <a:alphaModFix/>
          </a:blip>
          <a:srcRect/>
          <a:stretch/>
        </p:blipFill>
        <p:spPr>
          <a:xfrm>
            <a:off x="5460267" y="2160315"/>
            <a:ext cx="322079" cy="302559"/>
          </a:xfrm>
          <a:prstGeom prst="rect">
            <a:avLst/>
          </a:prstGeom>
          <a:noFill/>
          <a:ln>
            <a:noFill/>
          </a:ln>
        </p:spPr>
      </p:pic>
      <p:pic>
        <p:nvPicPr>
          <p:cNvPr id="607" name="Google Shape;607;p24"/>
          <p:cNvPicPr preferRelativeResize="0"/>
          <p:nvPr/>
        </p:nvPicPr>
        <p:blipFill rotWithShape="1">
          <a:blip r:embed="rId59">
            <a:alphaModFix/>
          </a:blip>
          <a:srcRect/>
          <a:stretch/>
        </p:blipFill>
        <p:spPr>
          <a:xfrm>
            <a:off x="5946162" y="1474694"/>
            <a:ext cx="317199" cy="302559"/>
          </a:xfrm>
          <a:prstGeom prst="rect">
            <a:avLst/>
          </a:prstGeom>
          <a:noFill/>
          <a:ln>
            <a:noFill/>
          </a:ln>
        </p:spPr>
      </p:pic>
      <p:pic>
        <p:nvPicPr>
          <p:cNvPr id="608" name="Google Shape;608;p24"/>
          <p:cNvPicPr preferRelativeResize="0"/>
          <p:nvPr/>
        </p:nvPicPr>
        <p:blipFill rotWithShape="1">
          <a:blip r:embed="rId60">
            <a:alphaModFix/>
          </a:blip>
          <a:srcRect/>
          <a:stretch/>
        </p:blipFill>
        <p:spPr>
          <a:xfrm>
            <a:off x="5460267" y="1817504"/>
            <a:ext cx="283039" cy="302559"/>
          </a:xfrm>
          <a:prstGeom prst="rect">
            <a:avLst/>
          </a:prstGeom>
          <a:noFill/>
          <a:ln>
            <a:noFill/>
          </a:ln>
        </p:spPr>
      </p:pic>
      <p:pic>
        <p:nvPicPr>
          <p:cNvPr id="609" name="Google Shape;609;p24"/>
          <p:cNvPicPr preferRelativeResize="0"/>
          <p:nvPr/>
        </p:nvPicPr>
        <p:blipFill rotWithShape="1">
          <a:blip r:embed="rId61">
            <a:alphaModFix/>
          </a:blip>
          <a:srcRect/>
          <a:stretch/>
        </p:blipFill>
        <p:spPr>
          <a:xfrm>
            <a:off x="5981005" y="2157186"/>
            <a:ext cx="307439" cy="302559"/>
          </a:xfrm>
          <a:prstGeom prst="rect">
            <a:avLst/>
          </a:prstGeom>
          <a:noFill/>
          <a:ln>
            <a:noFill/>
          </a:ln>
        </p:spPr>
      </p:pic>
      <p:pic>
        <p:nvPicPr>
          <p:cNvPr id="610" name="Google Shape;610;p24"/>
          <p:cNvPicPr preferRelativeResize="0"/>
          <p:nvPr/>
        </p:nvPicPr>
        <p:blipFill rotWithShape="1">
          <a:blip r:embed="rId62">
            <a:alphaModFix/>
          </a:blip>
          <a:srcRect/>
          <a:stretch/>
        </p:blipFill>
        <p:spPr>
          <a:xfrm>
            <a:off x="5460267" y="2503126"/>
            <a:ext cx="278159" cy="302559"/>
          </a:xfrm>
          <a:prstGeom prst="rect">
            <a:avLst/>
          </a:prstGeom>
          <a:noFill/>
          <a:ln>
            <a:noFill/>
          </a:ln>
        </p:spPr>
      </p:pic>
      <p:pic>
        <p:nvPicPr>
          <p:cNvPr id="611" name="Google Shape;611;p24"/>
          <p:cNvPicPr preferRelativeResize="0"/>
          <p:nvPr/>
        </p:nvPicPr>
        <p:blipFill rotWithShape="1">
          <a:blip r:embed="rId63">
            <a:alphaModFix/>
          </a:blip>
          <a:srcRect/>
          <a:stretch/>
        </p:blipFill>
        <p:spPr>
          <a:xfrm>
            <a:off x="5460267" y="3188747"/>
            <a:ext cx="312319" cy="302559"/>
          </a:xfrm>
          <a:prstGeom prst="rect">
            <a:avLst/>
          </a:prstGeom>
          <a:noFill/>
          <a:ln>
            <a:noFill/>
          </a:ln>
        </p:spPr>
      </p:pic>
      <p:pic>
        <p:nvPicPr>
          <p:cNvPr id="612" name="Google Shape;612;p24"/>
          <p:cNvPicPr preferRelativeResize="0"/>
          <p:nvPr/>
        </p:nvPicPr>
        <p:blipFill rotWithShape="1">
          <a:blip r:embed="rId64">
            <a:alphaModFix/>
          </a:blip>
          <a:srcRect/>
          <a:stretch/>
        </p:blipFill>
        <p:spPr>
          <a:xfrm>
            <a:off x="5460267" y="2845936"/>
            <a:ext cx="278159" cy="302559"/>
          </a:xfrm>
          <a:prstGeom prst="rect">
            <a:avLst/>
          </a:prstGeom>
          <a:noFill/>
          <a:ln>
            <a:noFill/>
          </a:ln>
        </p:spPr>
      </p:pic>
      <p:pic>
        <p:nvPicPr>
          <p:cNvPr id="613" name="Google Shape;613;p24"/>
          <p:cNvPicPr preferRelativeResize="0"/>
          <p:nvPr/>
        </p:nvPicPr>
        <p:blipFill rotWithShape="1">
          <a:blip r:embed="rId65">
            <a:alphaModFix/>
          </a:blip>
          <a:srcRect/>
          <a:stretch/>
        </p:blipFill>
        <p:spPr>
          <a:xfrm>
            <a:off x="5460267" y="3874368"/>
            <a:ext cx="317199" cy="302559"/>
          </a:xfrm>
          <a:prstGeom prst="rect">
            <a:avLst/>
          </a:prstGeom>
          <a:noFill/>
          <a:ln>
            <a:noFill/>
          </a:ln>
        </p:spPr>
      </p:pic>
      <p:pic>
        <p:nvPicPr>
          <p:cNvPr id="614" name="Google Shape;614;p24"/>
          <p:cNvPicPr preferRelativeResize="0"/>
          <p:nvPr/>
        </p:nvPicPr>
        <p:blipFill rotWithShape="1">
          <a:blip r:embed="rId66">
            <a:alphaModFix/>
          </a:blip>
          <a:srcRect/>
          <a:stretch/>
        </p:blipFill>
        <p:spPr>
          <a:xfrm>
            <a:off x="5977388" y="3190489"/>
            <a:ext cx="312319" cy="302559"/>
          </a:xfrm>
          <a:prstGeom prst="rect">
            <a:avLst/>
          </a:prstGeom>
          <a:noFill/>
          <a:ln>
            <a:noFill/>
          </a:ln>
        </p:spPr>
      </p:pic>
      <p:pic>
        <p:nvPicPr>
          <p:cNvPr id="615" name="Google Shape;615;p24"/>
          <p:cNvPicPr preferRelativeResize="0"/>
          <p:nvPr/>
        </p:nvPicPr>
        <p:blipFill rotWithShape="1">
          <a:blip r:embed="rId67">
            <a:alphaModFix/>
          </a:blip>
          <a:srcRect/>
          <a:stretch/>
        </p:blipFill>
        <p:spPr>
          <a:xfrm>
            <a:off x="5460267" y="3531558"/>
            <a:ext cx="278159" cy="302559"/>
          </a:xfrm>
          <a:prstGeom prst="rect">
            <a:avLst/>
          </a:prstGeom>
          <a:noFill/>
          <a:ln>
            <a:noFill/>
          </a:ln>
        </p:spPr>
      </p:pic>
      <p:pic>
        <p:nvPicPr>
          <p:cNvPr id="616" name="Google Shape;616;p24"/>
          <p:cNvPicPr preferRelativeResize="0"/>
          <p:nvPr/>
        </p:nvPicPr>
        <p:blipFill rotWithShape="1">
          <a:blip r:embed="rId68">
            <a:alphaModFix/>
          </a:blip>
          <a:srcRect/>
          <a:stretch/>
        </p:blipFill>
        <p:spPr>
          <a:xfrm>
            <a:off x="5974980" y="3872981"/>
            <a:ext cx="307438" cy="302559"/>
          </a:xfrm>
          <a:prstGeom prst="rect">
            <a:avLst/>
          </a:prstGeom>
          <a:noFill/>
          <a:ln>
            <a:noFill/>
          </a:ln>
        </p:spPr>
      </p:pic>
      <p:pic>
        <p:nvPicPr>
          <p:cNvPr id="617" name="Google Shape;617;p24"/>
          <p:cNvPicPr preferRelativeResize="0"/>
          <p:nvPr/>
        </p:nvPicPr>
        <p:blipFill rotWithShape="1">
          <a:blip r:embed="rId69">
            <a:alphaModFix/>
          </a:blip>
          <a:srcRect/>
          <a:stretch/>
        </p:blipFill>
        <p:spPr>
          <a:xfrm>
            <a:off x="5460267" y="4217179"/>
            <a:ext cx="273279" cy="302559"/>
          </a:xfrm>
          <a:prstGeom prst="rect">
            <a:avLst/>
          </a:prstGeom>
          <a:noFill/>
          <a:ln>
            <a:noFill/>
          </a:ln>
        </p:spPr>
      </p:pic>
      <p:pic>
        <p:nvPicPr>
          <p:cNvPr id="618" name="Google Shape;618;p24"/>
          <p:cNvPicPr preferRelativeResize="0"/>
          <p:nvPr/>
        </p:nvPicPr>
        <p:blipFill rotWithShape="1">
          <a:blip r:embed="rId70">
            <a:alphaModFix/>
          </a:blip>
          <a:srcRect/>
          <a:stretch/>
        </p:blipFill>
        <p:spPr>
          <a:xfrm>
            <a:off x="5460267" y="789072"/>
            <a:ext cx="302559" cy="302559"/>
          </a:xfrm>
          <a:prstGeom prst="rect">
            <a:avLst/>
          </a:prstGeom>
          <a:noFill/>
          <a:ln>
            <a:noFill/>
          </a:ln>
        </p:spPr>
      </p:pic>
      <p:pic>
        <p:nvPicPr>
          <p:cNvPr id="619" name="Google Shape;619;p24"/>
          <p:cNvPicPr preferRelativeResize="0"/>
          <p:nvPr/>
        </p:nvPicPr>
        <p:blipFill rotWithShape="1">
          <a:blip r:embed="rId71">
            <a:alphaModFix/>
          </a:blip>
          <a:srcRect/>
          <a:stretch/>
        </p:blipFill>
        <p:spPr>
          <a:xfrm>
            <a:off x="5460267" y="4559987"/>
            <a:ext cx="273279" cy="302559"/>
          </a:xfrm>
          <a:prstGeom prst="rect">
            <a:avLst/>
          </a:prstGeom>
          <a:noFill/>
          <a:ln>
            <a:noFill/>
          </a:ln>
        </p:spPr>
      </p:pic>
      <p:pic>
        <p:nvPicPr>
          <p:cNvPr id="620" name="Google Shape;620;p24"/>
          <p:cNvPicPr preferRelativeResize="0"/>
          <p:nvPr/>
        </p:nvPicPr>
        <p:blipFill rotWithShape="1">
          <a:blip r:embed="rId72">
            <a:alphaModFix/>
          </a:blip>
          <a:srcRect/>
          <a:stretch/>
        </p:blipFill>
        <p:spPr>
          <a:xfrm>
            <a:off x="5460267" y="1474694"/>
            <a:ext cx="317199" cy="302559"/>
          </a:xfrm>
          <a:prstGeom prst="rect">
            <a:avLst/>
          </a:prstGeom>
          <a:noFill/>
          <a:ln>
            <a:noFill/>
          </a:ln>
        </p:spPr>
      </p:pic>
      <p:pic>
        <p:nvPicPr>
          <p:cNvPr id="621" name="Google Shape;621;p24"/>
          <p:cNvPicPr preferRelativeResize="0"/>
          <p:nvPr/>
        </p:nvPicPr>
        <p:blipFill rotWithShape="1">
          <a:blip r:embed="rId73">
            <a:alphaModFix/>
          </a:blip>
          <a:srcRect/>
          <a:stretch/>
        </p:blipFill>
        <p:spPr>
          <a:xfrm>
            <a:off x="5928545" y="787344"/>
            <a:ext cx="312164" cy="302559"/>
          </a:xfrm>
          <a:prstGeom prst="rect">
            <a:avLst/>
          </a:prstGeom>
          <a:noFill/>
          <a:ln>
            <a:noFill/>
          </a:ln>
        </p:spPr>
      </p:pic>
      <p:pic>
        <p:nvPicPr>
          <p:cNvPr id="622" name="Google Shape;622;p24"/>
          <p:cNvPicPr preferRelativeResize="0"/>
          <p:nvPr/>
        </p:nvPicPr>
        <p:blipFill rotWithShape="1">
          <a:blip r:embed="rId74">
            <a:alphaModFix/>
          </a:blip>
          <a:srcRect/>
          <a:stretch/>
        </p:blipFill>
        <p:spPr>
          <a:xfrm>
            <a:off x="5460267" y="1131883"/>
            <a:ext cx="278159" cy="302559"/>
          </a:xfrm>
          <a:prstGeom prst="rect">
            <a:avLst/>
          </a:prstGeom>
          <a:noFill/>
          <a:ln>
            <a:noFill/>
          </a:ln>
        </p:spPr>
      </p:pic>
      <p:pic>
        <p:nvPicPr>
          <p:cNvPr id="623" name="Google Shape;623;p24"/>
          <p:cNvPicPr preferRelativeResize="0"/>
          <p:nvPr/>
        </p:nvPicPr>
        <p:blipFill rotWithShape="1">
          <a:blip r:embed="rId75">
            <a:alphaModFix/>
          </a:blip>
          <a:srcRect/>
          <a:stretch/>
        </p:blipFill>
        <p:spPr>
          <a:xfrm>
            <a:off x="7271739" y="2383418"/>
            <a:ext cx="255684" cy="302559"/>
          </a:xfrm>
          <a:prstGeom prst="rect">
            <a:avLst/>
          </a:prstGeom>
          <a:noFill/>
          <a:ln>
            <a:noFill/>
          </a:ln>
        </p:spPr>
      </p:pic>
      <p:pic>
        <p:nvPicPr>
          <p:cNvPr id="624" name="Google Shape;624;p24"/>
          <p:cNvPicPr preferRelativeResize="0"/>
          <p:nvPr/>
        </p:nvPicPr>
        <p:blipFill rotWithShape="1">
          <a:blip r:embed="rId76">
            <a:alphaModFix/>
          </a:blip>
          <a:srcRect/>
          <a:stretch/>
        </p:blipFill>
        <p:spPr>
          <a:xfrm>
            <a:off x="7722064" y="1758748"/>
            <a:ext cx="255684" cy="302559"/>
          </a:xfrm>
          <a:prstGeom prst="rect">
            <a:avLst/>
          </a:prstGeom>
          <a:noFill/>
          <a:ln>
            <a:noFill/>
          </a:ln>
        </p:spPr>
      </p:pic>
      <p:pic>
        <p:nvPicPr>
          <p:cNvPr id="625" name="Google Shape;625;p24"/>
          <p:cNvPicPr preferRelativeResize="0"/>
          <p:nvPr/>
        </p:nvPicPr>
        <p:blipFill rotWithShape="1">
          <a:blip r:embed="rId77">
            <a:alphaModFix/>
          </a:blip>
          <a:srcRect/>
          <a:stretch/>
        </p:blipFill>
        <p:spPr>
          <a:xfrm>
            <a:off x="7271739" y="2071083"/>
            <a:ext cx="221593" cy="302559"/>
          </a:xfrm>
          <a:prstGeom prst="rect">
            <a:avLst/>
          </a:prstGeom>
          <a:noFill/>
          <a:ln>
            <a:noFill/>
          </a:ln>
        </p:spPr>
      </p:pic>
      <p:pic>
        <p:nvPicPr>
          <p:cNvPr id="626" name="Google Shape;626;p24"/>
          <p:cNvPicPr preferRelativeResize="0"/>
          <p:nvPr/>
        </p:nvPicPr>
        <p:blipFill rotWithShape="1">
          <a:blip r:embed="rId78">
            <a:alphaModFix/>
          </a:blip>
          <a:srcRect/>
          <a:stretch/>
        </p:blipFill>
        <p:spPr>
          <a:xfrm>
            <a:off x="7706327" y="2391731"/>
            <a:ext cx="247161" cy="302559"/>
          </a:xfrm>
          <a:prstGeom prst="rect">
            <a:avLst/>
          </a:prstGeom>
          <a:noFill/>
          <a:ln>
            <a:noFill/>
          </a:ln>
        </p:spPr>
      </p:pic>
      <p:pic>
        <p:nvPicPr>
          <p:cNvPr id="627" name="Google Shape;627;p24"/>
          <p:cNvPicPr preferRelativeResize="0"/>
          <p:nvPr/>
        </p:nvPicPr>
        <p:blipFill rotWithShape="1">
          <a:blip r:embed="rId79">
            <a:alphaModFix/>
          </a:blip>
          <a:srcRect/>
          <a:stretch/>
        </p:blipFill>
        <p:spPr>
          <a:xfrm>
            <a:off x="7271739" y="2695753"/>
            <a:ext cx="217331" cy="302559"/>
          </a:xfrm>
          <a:prstGeom prst="rect">
            <a:avLst/>
          </a:prstGeom>
          <a:noFill/>
          <a:ln>
            <a:noFill/>
          </a:ln>
        </p:spPr>
      </p:pic>
      <p:pic>
        <p:nvPicPr>
          <p:cNvPr id="628" name="Google Shape;628;p24"/>
          <p:cNvPicPr preferRelativeResize="0"/>
          <p:nvPr/>
        </p:nvPicPr>
        <p:blipFill rotWithShape="1">
          <a:blip r:embed="rId80">
            <a:alphaModFix/>
          </a:blip>
          <a:srcRect/>
          <a:stretch/>
        </p:blipFill>
        <p:spPr>
          <a:xfrm>
            <a:off x="7271739" y="3320423"/>
            <a:ext cx="247161" cy="302559"/>
          </a:xfrm>
          <a:prstGeom prst="rect">
            <a:avLst/>
          </a:prstGeom>
          <a:noFill/>
          <a:ln>
            <a:noFill/>
          </a:ln>
        </p:spPr>
      </p:pic>
      <p:pic>
        <p:nvPicPr>
          <p:cNvPr id="629" name="Google Shape;629;p24"/>
          <p:cNvPicPr preferRelativeResize="0"/>
          <p:nvPr/>
        </p:nvPicPr>
        <p:blipFill rotWithShape="1">
          <a:blip r:embed="rId81">
            <a:alphaModFix/>
          </a:blip>
          <a:srcRect/>
          <a:stretch/>
        </p:blipFill>
        <p:spPr>
          <a:xfrm>
            <a:off x="7271739" y="3008088"/>
            <a:ext cx="217331" cy="302559"/>
          </a:xfrm>
          <a:prstGeom prst="rect">
            <a:avLst/>
          </a:prstGeom>
          <a:noFill/>
          <a:ln>
            <a:noFill/>
          </a:ln>
        </p:spPr>
      </p:pic>
      <p:pic>
        <p:nvPicPr>
          <p:cNvPr id="630" name="Google Shape;630;p24"/>
          <p:cNvPicPr preferRelativeResize="0"/>
          <p:nvPr/>
        </p:nvPicPr>
        <p:blipFill rotWithShape="1">
          <a:blip r:embed="rId82">
            <a:alphaModFix/>
          </a:blip>
          <a:srcRect/>
          <a:stretch/>
        </p:blipFill>
        <p:spPr>
          <a:xfrm>
            <a:off x="7271739" y="3945093"/>
            <a:ext cx="251422" cy="302559"/>
          </a:xfrm>
          <a:prstGeom prst="rect">
            <a:avLst/>
          </a:prstGeom>
          <a:noFill/>
          <a:ln>
            <a:noFill/>
          </a:ln>
        </p:spPr>
      </p:pic>
      <p:pic>
        <p:nvPicPr>
          <p:cNvPr id="631" name="Google Shape;631;p24"/>
          <p:cNvPicPr preferRelativeResize="0"/>
          <p:nvPr/>
        </p:nvPicPr>
        <p:blipFill rotWithShape="1">
          <a:blip r:embed="rId83">
            <a:alphaModFix/>
          </a:blip>
          <a:srcRect/>
          <a:stretch/>
        </p:blipFill>
        <p:spPr>
          <a:xfrm>
            <a:off x="7709944" y="3316626"/>
            <a:ext cx="251422" cy="302559"/>
          </a:xfrm>
          <a:prstGeom prst="rect">
            <a:avLst/>
          </a:prstGeom>
          <a:noFill/>
          <a:ln>
            <a:noFill/>
          </a:ln>
        </p:spPr>
      </p:pic>
      <p:pic>
        <p:nvPicPr>
          <p:cNvPr id="632" name="Google Shape;632;p24"/>
          <p:cNvPicPr preferRelativeResize="0"/>
          <p:nvPr/>
        </p:nvPicPr>
        <p:blipFill rotWithShape="1">
          <a:blip r:embed="rId84">
            <a:alphaModFix/>
          </a:blip>
          <a:srcRect/>
          <a:stretch/>
        </p:blipFill>
        <p:spPr>
          <a:xfrm>
            <a:off x="7271739" y="3632758"/>
            <a:ext cx="217331" cy="302559"/>
          </a:xfrm>
          <a:prstGeom prst="rect">
            <a:avLst/>
          </a:prstGeom>
          <a:noFill/>
          <a:ln>
            <a:noFill/>
          </a:ln>
        </p:spPr>
      </p:pic>
      <p:pic>
        <p:nvPicPr>
          <p:cNvPr id="633" name="Google Shape;633;p24"/>
          <p:cNvPicPr preferRelativeResize="0"/>
          <p:nvPr/>
        </p:nvPicPr>
        <p:blipFill rotWithShape="1">
          <a:blip r:embed="rId85">
            <a:alphaModFix/>
          </a:blip>
          <a:srcRect/>
          <a:stretch/>
        </p:blipFill>
        <p:spPr>
          <a:xfrm>
            <a:off x="7709255" y="3940317"/>
            <a:ext cx="242899" cy="302559"/>
          </a:xfrm>
          <a:prstGeom prst="rect">
            <a:avLst/>
          </a:prstGeom>
          <a:noFill/>
          <a:ln>
            <a:noFill/>
          </a:ln>
        </p:spPr>
      </p:pic>
      <p:pic>
        <p:nvPicPr>
          <p:cNvPr id="634" name="Google Shape;634;p24"/>
          <p:cNvPicPr preferRelativeResize="0"/>
          <p:nvPr/>
        </p:nvPicPr>
        <p:blipFill rotWithShape="1">
          <a:blip r:embed="rId86">
            <a:alphaModFix/>
          </a:blip>
          <a:srcRect/>
          <a:stretch/>
        </p:blipFill>
        <p:spPr>
          <a:xfrm>
            <a:off x="7271739" y="4257428"/>
            <a:ext cx="217331" cy="302559"/>
          </a:xfrm>
          <a:prstGeom prst="rect">
            <a:avLst/>
          </a:prstGeom>
          <a:noFill/>
          <a:ln>
            <a:noFill/>
          </a:ln>
        </p:spPr>
      </p:pic>
      <p:pic>
        <p:nvPicPr>
          <p:cNvPr id="635" name="Google Shape;635;p24"/>
          <p:cNvPicPr preferRelativeResize="0"/>
          <p:nvPr/>
        </p:nvPicPr>
        <p:blipFill rotWithShape="1">
          <a:blip r:embed="rId87">
            <a:alphaModFix/>
          </a:blip>
          <a:srcRect/>
          <a:stretch/>
        </p:blipFill>
        <p:spPr>
          <a:xfrm>
            <a:off x="7271739" y="1134077"/>
            <a:ext cx="242899" cy="302559"/>
          </a:xfrm>
          <a:prstGeom prst="rect">
            <a:avLst/>
          </a:prstGeom>
          <a:noFill/>
          <a:ln>
            <a:noFill/>
          </a:ln>
        </p:spPr>
      </p:pic>
      <p:pic>
        <p:nvPicPr>
          <p:cNvPr id="636" name="Google Shape;636;p24"/>
          <p:cNvPicPr preferRelativeResize="0"/>
          <p:nvPr/>
        </p:nvPicPr>
        <p:blipFill rotWithShape="1">
          <a:blip r:embed="rId88">
            <a:alphaModFix/>
          </a:blip>
          <a:srcRect/>
          <a:stretch/>
        </p:blipFill>
        <p:spPr>
          <a:xfrm>
            <a:off x="7271739" y="4569763"/>
            <a:ext cx="217331" cy="302559"/>
          </a:xfrm>
          <a:prstGeom prst="rect">
            <a:avLst/>
          </a:prstGeom>
          <a:noFill/>
          <a:ln>
            <a:noFill/>
          </a:ln>
        </p:spPr>
      </p:pic>
      <p:pic>
        <p:nvPicPr>
          <p:cNvPr id="637" name="Google Shape;637;p24"/>
          <p:cNvPicPr preferRelativeResize="0"/>
          <p:nvPr/>
        </p:nvPicPr>
        <p:blipFill rotWithShape="1">
          <a:blip r:embed="rId89">
            <a:alphaModFix/>
          </a:blip>
          <a:srcRect/>
          <a:stretch/>
        </p:blipFill>
        <p:spPr>
          <a:xfrm>
            <a:off x="7271739" y="821742"/>
            <a:ext cx="210110" cy="302558"/>
          </a:xfrm>
          <a:prstGeom prst="rect">
            <a:avLst/>
          </a:prstGeom>
          <a:noFill/>
          <a:ln>
            <a:noFill/>
          </a:ln>
        </p:spPr>
      </p:pic>
      <p:pic>
        <p:nvPicPr>
          <p:cNvPr id="638" name="Google Shape;638;p24"/>
          <p:cNvPicPr preferRelativeResize="0"/>
          <p:nvPr/>
        </p:nvPicPr>
        <p:blipFill rotWithShape="1">
          <a:blip r:embed="rId90">
            <a:alphaModFix/>
          </a:blip>
          <a:srcRect/>
          <a:stretch/>
        </p:blipFill>
        <p:spPr>
          <a:xfrm>
            <a:off x="7271739" y="1758748"/>
            <a:ext cx="255684" cy="302559"/>
          </a:xfrm>
          <a:prstGeom prst="rect">
            <a:avLst/>
          </a:prstGeom>
          <a:noFill/>
          <a:ln>
            <a:noFill/>
          </a:ln>
        </p:spPr>
      </p:pic>
      <p:pic>
        <p:nvPicPr>
          <p:cNvPr id="639" name="Google Shape;639;p24"/>
          <p:cNvPicPr preferRelativeResize="0"/>
          <p:nvPr/>
        </p:nvPicPr>
        <p:blipFill rotWithShape="1">
          <a:blip r:embed="rId91">
            <a:alphaModFix/>
          </a:blip>
          <a:srcRect/>
          <a:stretch/>
        </p:blipFill>
        <p:spPr>
          <a:xfrm>
            <a:off x="7703400" y="1131883"/>
            <a:ext cx="251422" cy="302559"/>
          </a:xfrm>
          <a:prstGeom prst="rect">
            <a:avLst/>
          </a:prstGeom>
          <a:noFill/>
          <a:ln>
            <a:noFill/>
          </a:ln>
        </p:spPr>
      </p:pic>
      <p:pic>
        <p:nvPicPr>
          <p:cNvPr id="640" name="Google Shape;640;p24"/>
          <p:cNvPicPr preferRelativeResize="0"/>
          <p:nvPr/>
        </p:nvPicPr>
        <p:blipFill rotWithShape="1">
          <a:blip r:embed="rId92">
            <a:alphaModFix/>
          </a:blip>
          <a:srcRect/>
          <a:stretch/>
        </p:blipFill>
        <p:spPr>
          <a:xfrm>
            <a:off x="7271739" y="1446413"/>
            <a:ext cx="251422" cy="3025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5"/>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15</a:t>
            </a:fld>
            <a:endParaRPr/>
          </a:p>
        </p:txBody>
      </p:sp>
      <p:sp>
        <p:nvSpPr>
          <p:cNvPr id="646" name="Google Shape;646;p25"/>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8th Note Comping Patterns</a:t>
            </a:r>
            <a:endParaRPr/>
          </a:p>
        </p:txBody>
      </p:sp>
      <p:pic>
        <p:nvPicPr>
          <p:cNvPr id="647" name="Google Shape;647;p25"/>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pic>
        <p:nvPicPr>
          <p:cNvPr id="648" name="Google Shape;648;p25"/>
          <p:cNvPicPr preferRelativeResize="0"/>
          <p:nvPr/>
        </p:nvPicPr>
        <p:blipFill rotWithShape="1">
          <a:blip r:embed="rId4">
            <a:alphaModFix/>
          </a:blip>
          <a:srcRect/>
          <a:stretch/>
        </p:blipFill>
        <p:spPr>
          <a:xfrm>
            <a:off x="605140" y="612408"/>
            <a:ext cx="2153277" cy="602918"/>
          </a:xfrm>
          <a:prstGeom prst="rect">
            <a:avLst/>
          </a:prstGeom>
          <a:noFill/>
          <a:ln>
            <a:noFill/>
          </a:ln>
        </p:spPr>
      </p:pic>
      <p:pic>
        <p:nvPicPr>
          <p:cNvPr id="649" name="Google Shape;649;p25"/>
          <p:cNvPicPr preferRelativeResize="0"/>
          <p:nvPr/>
        </p:nvPicPr>
        <p:blipFill rotWithShape="1">
          <a:blip r:embed="rId5">
            <a:alphaModFix/>
          </a:blip>
          <a:srcRect/>
          <a:stretch/>
        </p:blipFill>
        <p:spPr>
          <a:xfrm>
            <a:off x="3495356" y="1581004"/>
            <a:ext cx="2153277" cy="602918"/>
          </a:xfrm>
          <a:prstGeom prst="rect">
            <a:avLst/>
          </a:prstGeom>
          <a:noFill/>
          <a:ln>
            <a:noFill/>
          </a:ln>
        </p:spPr>
      </p:pic>
      <p:pic>
        <p:nvPicPr>
          <p:cNvPr id="650" name="Google Shape;650;p25"/>
          <p:cNvPicPr preferRelativeResize="0"/>
          <p:nvPr/>
        </p:nvPicPr>
        <p:blipFill rotWithShape="1">
          <a:blip r:embed="rId6">
            <a:alphaModFix/>
          </a:blip>
          <a:srcRect/>
          <a:stretch/>
        </p:blipFill>
        <p:spPr>
          <a:xfrm>
            <a:off x="605140" y="1574398"/>
            <a:ext cx="2153277" cy="602918"/>
          </a:xfrm>
          <a:prstGeom prst="rect">
            <a:avLst/>
          </a:prstGeom>
          <a:noFill/>
          <a:ln>
            <a:noFill/>
          </a:ln>
        </p:spPr>
      </p:pic>
      <p:pic>
        <p:nvPicPr>
          <p:cNvPr id="651" name="Google Shape;651;p25"/>
          <p:cNvPicPr preferRelativeResize="0"/>
          <p:nvPr/>
        </p:nvPicPr>
        <p:blipFill rotWithShape="1">
          <a:blip r:embed="rId7">
            <a:alphaModFix/>
          </a:blip>
          <a:srcRect/>
          <a:stretch/>
        </p:blipFill>
        <p:spPr>
          <a:xfrm>
            <a:off x="3427533" y="619013"/>
            <a:ext cx="2153277" cy="602918"/>
          </a:xfrm>
          <a:prstGeom prst="rect">
            <a:avLst/>
          </a:prstGeom>
          <a:noFill/>
          <a:ln>
            <a:noFill/>
          </a:ln>
        </p:spPr>
      </p:pic>
      <p:pic>
        <p:nvPicPr>
          <p:cNvPr id="652" name="Google Shape;652;p25"/>
          <p:cNvPicPr preferRelativeResize="0"/>
          <p:nvPr/>
        </p:nvPicPr>
        <p:blipFill rotWithShape="1">
          <a:blip r:embed="rId8">
            <a:alphaModFix/>
          </a:blip>
          <a:srcRect/>
          <a:stretch/>
        </p:blipFill>
        <p:spPr>
          <a:xfrm>
            <a:off x="6385571" y="614040"/>
            <a:ext cx="2153277" cy="602918"/>
          </a:xfrm>
          <a:prstGeom prst="rect">
            <a:avLst/>
          </a:prstGeom>
          <a:noFill/>
          <a:ln>
            <a:noFill/>
          </a:ln>
        </p:spPr>
      </p:pic>
      <p:pic>
        <p:nvPicPr>
          <p:cNvPr id="653" name="Google Shape;653;p25"/>
          <p:cNvPicPr preferRelativeResize="0"/>
          <p:nvPr/>
        </p:nvPicPr>
        <p:blipFill rotWithShape="1">
          <a:blip r:embed="rId9">
            <a:alphaModFix/>
          </a:blip>
          <a:srcRect/>
          <a:stretch/>
        </p:blipFill>
        <p:spPr>
          <a:xfrm>
            <a:off x="6385571" y="1583042"/>
            <a:ext cx="2153277" cy="602918"/>
          </a:xfrm>
          <a:prstGeom prst="rect">
            <a:avLst/>
          </a:prstGeom>
          <a:noFill/>
          <a:ln>
            <a:noFill/>
          </a:ln>
        </p:spPr>
      </p:pic>
      <p:pic>
        <p:nvPicPr>
          <p:cNvPr id="654" name="Google Shape;654;p25"/>
          <p:cNvPicPr preferRelativeResize="0"/>
          <p:nvPr/>
        </p:nvPicPr>
        <p:blipFill rotWithShape="1">
          <a:blip r:embed="rId10">
            <a:alphaModFix/>
          </a:blip>
          <a:srcRect/>
          <a:stretch/>
        </p:blipFill>
        <p:spPr>
          <a:xfrm>
            <a:off x="842466" y="2896016"/>
            <a:ext cx="3025588" cy="441232"/>
          </a:xfrm>
          <a:prstGeom prst="rect">
            <a:avLst/>
          </a:prstGeom>
          <a:noFill/>
          <a:ln>
            <a:noFill/>
          </a:ln>
        </p:spPr>
      </p:pic>
      <p:pic>
        <p:nvPicPr>
          <p:cNvPr id="655" name="Google Shape;655;p25"/>
          <p:cNvPicPr preferRelativeResize="0"/>
          <p:nvPr/>
        </p:nvPicPr>
        <p:blipFill rotWithShape="1">
          <a:blip r:embed="rId11">
            <a:alphaModFix/>
          </a:blip>
          <a:srcRect/>
          <a:stretch/>
        </p:blipFill>
        <p:spPr>
          <a:xfrm>
            <a:off x="842466" y="3351860"/>
            <a:ext cx="3025588" cy="441232"/>
          </a:xfrm>
          <a:prstGeom prst="rect">
            <a:avLst/>
          </a:prstGeom>
          <a:noFill/>
          <a:ln>
            <a:noFill/>
          </a:ln>
        </p:spPr>
      </p:pic>
      <p:pic>
        <p:nvPicPr>
          <p:cNvPr id="656" name="Google Shape;656;p25"/>
          <p:cNvPicPr preferRelativeResize="0"/>
          <p:nvPr/>
        </p:nvPicPr>
        <p:blipFill rotWithShape="1">
          <a:blip r:embed="rId12">
            <a:alphaModFix/>
          </a:blip>
          <a:srcRect/>
          <a:stretch/>
        </p:blipFill>
        <p:spPr>
          <a:xfrm>
            <a:off x="842466" y="3807703"/>
            <a:ext cx="3025588" cy="441232"/>
          </a:xfrm>
          <a:prstGeom prst="rect">
            <a:avLst/>
          </a:prstGeom>
          <a:noFill/>
          <a:ln>
            <a:noFill/>
          </a:ln>
        </p:spPr>
      </p:pic>
      <p:pic>
        <p:nvPicPr>
          <p:cNvPr id="657" name="Google Shape;657;p25"/>
          <p:cNvPicPr preferRelativeResize="0"/>
          <p:nvPr/>
        </p:nvPicPr>
        <p:blipFill rotWithShape="1">
          <a:blip r:embed="rId13">
            <a:alphaModFix/>
          </a:blip>
          <a:srcRect/>
          <a:stretch/>
        </p:blipFill>
        <p:spPr>
          <a:xfrm>
            <a:off x="5275920" y="2896016"/>
            <a:ext cx="3025588" cy="441232"/>
          </a:xfrm>
          <a:prstGeom prst="rect">
            <a:avLst/>
          </a:prstGeom>
          <a:noFill/>
          <a:ln>
            <a:noFill/>
          </a:ln>
        </p:spPr>
      </p:pic>
      <p:pic>
        <p:nvPicPr>
          <p:cNvPr id="658" name="Google Shape;658;p25"/>
          <p:cNvPicPr preferRelativeResize="0"/>
          <p:nvPr/>
        </p:nvPicPr>
        <p:blipFill rotWithShape="1">
          <a:blip r:embed="rId14">
            <a:alphaModFix/>
          </a:blip>
          <a:srcRect/>
          <a:stretch/>
        </p:blipFill>
        <p:spPr>
          <a:xfrm>
            <a:off x="5275920" y="3807703"/>
            <a:ext cx="3025588" cy="441232"/>
          </a:xfrm>
          <a:prstGeom prst="rect">
            <a:avLst/>
          </a:prstGeom>
          <a:noFill/>
          <a:ln>
            <a:noFill/>
          </a:ln>
        </p:spPr>
      </p:pic>
      <p:pic>
        <p:nvPicPr>
          <p:cNvPr id="659" name="Google Shape;659;p25"/>
          <p:cNvPicPr preferRelativeResize="0"/>
          <p:nvPr/>
        </p:nvPicPr>
        <p:blipFill rotWithShape="1">
          <a:blip r:embed="rId15">
            <a:alphaModFix/>
          </a:blip>
          <a:srcRect/>
          <a:stretch/>
        </p:blipFill>
        <p:spPr>
          <a:xfrm>
            <a:off x="5275920" y="3337248"/>
            <a:ext cx="3025588" cy="441232"/>
          </a:xfrm>
          <a:prstGeom prst="rect">
            <a:avLst/>
          </a:prstGeom>
          <a:noFill/>
          <a:ln>
            <a:noFill/>
          </a:ln>
        </p:spPr>
      </p:pic>
      <p:sp>
        <p:nvSpPr>
          <p:cNvPr id="660" name="Google Shape;660;p25"/>
          <p:cNvSpPr txBox="1">
            <a:spLocks noGrp="1"/>
          </p:cNvSpPr>
          <p:nvPr>
            <p:ph type="subTitle" idx="1"/>
          </p:nvPr>
        </p:nvSpPr>
        <p:spPr>
          <a:xfrm>
            <a:off x="1568250" y="2519425"/>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16th Note Comping Patterns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6"/>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16</a:t>
            </a:fld>
            <a:endParaRPr/>
          </a:p>
        </p:txBody>
      </p:sp>
      <p:sp>
        <p:nvSpPr>
          <p:cNvPr id="666" name="Google Shape;666;p26"/>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8th Note Comping Patterns</a:t>
            </a:r>
            <a:endParaRPr/>
          </a:p>
        </p:txBody>
      </p:sp>
      <p:pic>
        <p:nvPicPr>
          <p:cNvPr id="667" name="Google Shape;667;p26"/>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grpSp>
        <p:nvGrpSpPr>
          <p:cNvPr id="668" name="Google Shape;668;p26"/>
          <p:cNvGrpSpPr/>
          <p:nvPr/>
        </p:nvGrpSpPr>
        <p:grpSpPr>
          <a:xfrm>
            <a:off x="1534848" y="391838"/>
            <a:ext cx="6074294" cy="4567162"/>
            <a:chOff x="475792" y="586111"/>
            <a:chExt cx="9178444" cy="6901122"/>
          </a:xfrm>
        </p:grpSpPr>
        <p:pic>
          <p:nvPicPr>
            <p:cNvPr id="669" name="Google Shape;669;p26"/>
            <p:cNvPicPr preferRelativeResize="0"/>
            <p:nvPr/>
          </p:nvPicPr>
          <p:blipFill rotWithShape="1">
            <a:blip r:embed="rId4">
              <a:alphaModFix/>
            </a:blip>
            <a:srcRect/>
            <a:stretch/>
          </p:blipFill>
          <p:spPr>
            <a:xfrm>
              <a:off x="7041663" y="6755713"/>
              <a:ext cx="2612572" cy="731520"/>
            </a:xfrm>
            <a:prstGeom prst="rect">
              <a:avLst/>
            </a:prstGeom>
            <a:noFill/>
            <a:ln>
              <a:noFill/>
            </a:ln>
          </p:spPr>
        </p:pic>
        <p:pic>
          <p:nvPicPr>
            <p:cNvPr id="670" name="Google Shape;670;p26"/>
            <p:cNvPicPr preferRelativeResize="0"/>
            <p:nvPr/>
          </p:nvPicPr>
          <p:blipFill rotWithShape="1">
            <a:blip r:embed="rId5">
              <a:alphaModFix/>
            </a:blip>
            <a:srcRect/>
            <a:stretch/>
          </p:blipFill>
          <p:spPr>
            <a:xfrm>
              <a:off x="475792" y="615188"/>
              <a:ext cx="2612572" cy="731520"/>
            </a:xfrm>
            <a:prstGeom prst="rect">
              <a:avLst/>
            </a:prstGeom>
            <a:noFill/>
            <a:ln>
              <a:noFill/>
            </a:ln>
          </p:spPr>
        </p:pic>
        <p:pic>
          <p:nvPicPr>
            <p:cNvPr id="671" name="Google Shape;671;p26"/>
            <p:cNvPicPr preferRelativeResize="0"/>
            <p:nvPr/>
          </p:nvPicPr>
          <p:blipFill rotWithShape="1">
            <a:blip r:embed="rId6">
              <a:alphaModFix/>
            </a:blip>
            <a:srcRect/>
            <a:stretch/>
          </p:blipFill>
          <p:spPr>
            <a:xfrm>
              <a:off x="475793" y="3344312"/>
              <a:ext cx="2612572" cy="731520"/>
            </a:xfrm>
            <a:prstGeom prst="rect">
              <a:avLst/>
            </a:prstGeom>
            <a:noFill/>
            <a:ln>
              <a:noFill/>
            </a:ln>
          </p:spPr>
        </p:pic>
        <p:pic>
          <p:nvPicPr>
            <p:cNvPr id="672" name="Google Shape;672;p26"/>
            <p:cNvPicPr preferRelativeResize="0"/>
            <p:nvPr/>
          </p:nvPicPr>
          <p:blipFill rotWithShape="1">
            <a:blip r:embed="rId7">
              <a:alphaModFix/>
            </a:blip>
            <a:srcRect/>
            <a:stretch/>
          </p:blipFill>
          <p:spPr>
            <a:xfrm>
              <a:off x="475793" y="4026593"/>
              <a:ext cx="2612572" cy="731520"/>
            </a:xfrm>
            <a:prstGeom prst="rect">
              <a:avLst/>
            </a:prstGeom>
            <a:noFill/>
            <a:ln>
              <a:noFill/>
            </a:ln>
          </p:spPr>
        </p:pic>
        <p:pic>
          <p:nvPicPr>
            <p:cNvPr id="673" name="Google Shape;673;p26"/>
            <p:cNvPicPr preferRelativeResize="0"/>
            <p:nvPr/>
          </p:nvPicPr>
          <p:blipFill rotWithShape="1">
            <a:blip r:embed="rId8">
              <a:alphaModFix/>
            </a:blip>
            <a:srcRect/>
            <a:stretch/>
          </p:blipFill>
          <p:spPr>
            <a:xfrm>
              <a:off x="475793" y="2662031"/>
              <a:ext cx="2612572" cy="731520"/>
            </a:xfrm>
            <a:prstGeom prst="rect">
              <a:avLst/>
            </a:prstGeom>
            <a:noFill/>
            <a:ln>
              <a:noFill/>
            </a:ln>
          </p:spPr>
        </p:pic>
        <p:pic>
          <p:nvPicPr>
            <p:cNvPr id="674" name="Google Shape;674;p26"/>
            <p:cNvPicPr preferRelativeResize="0"/>
            <p:nvPr/>
          </p:nvPicPr>
          <p:blipFill rotWithShape="1">
            <a:blip r:embed="rId9">
              <a:alphaModFix/>
            </a:blip>
            <a:srcRect/>
            <a:stretch/>
          </p:blipFill>
          <p:spPr>
            <a:xfrm>
              <a:off x="475793" y="6073436"/>
              <a:ext cx="2612572" cy="731520"/>
            </a:xfrm>
            <a:prstGeom prst="rect">
              <a:avLst/>
            </a:prstGeom>
            <a:noFill/>
            <a:ln>
              <a:noFill/>
            </a:ln>
          </p:spPr>
        </p:pic>
        <p:pic>
          <p:nvPicPr>
            <p:cNvPr id="675" name="Google Shape;675;p26"/>
            <p:cNvPicPr preferRelativeResize="0"/>
            <p:nvPr/>
          </p:nvPicPr>
          <p:blipFill rotWithShape="1">
            <a:blip r:embed="rId10">
              <a:alphaModFix/>
            </a:blip>
            <a:srcRect/>
            <a:stretch/>
          </p:blipFill>
          <p:spPr>
            <a:xfrm>
              <a:off x="475793" y="4708874"/>
              <a:ext cx="2612572" cy="731520"/>
            </a:xfrm>
            <a:prstGeom prst="rect">
              <a:avLst/>
            </a:prstGeom>
            <a:noFill/>
            <a:ln>
              <a:noFill/>
            </a:ln>
          </p:spPr>
        </p:pic>
        <p:pic>
          <p:nvPicPr>
            <p:cNvPr id="676" name="Google Shape;676;p26"/>
            <p:cNvPicPr preferRelativeResize="0"/>
            <p:nvPr/>
          </p:nvPicPr>
          <p:blipFill rotWithShape="1">
            <a:blip r:embed="rId11">
              <a:alphaModFix/>
            </a:blip>
            <a:srcRect/>
            <a:stretch/>
          </p:blipFill>
          <p:spPr>
            <a:xfrm>
              <a:off x="475793" y="5391155"/>
              <a:ext cx="2612572" cy="731520"/>
            </a:xfrm>
            <a:prstGeom prst="rect">
              <a:avLst/>
            </a:prstGeom>
            <a:noFill/>
            <a:ln>
              <a:noFill/>
            </a:ln>
          </p:spPr>
        </p:pic>
        <p:pic>
          <p:nvPicPr>
            <p:cNvPr id="677" name="Google Shape;677;p26"/>
            <p:cNvPicPr preferRelativeResize="0"/>
            <p:nvPr/>
          </p:nvPicPr>
          <p:blipFill rotWithShape="1">
            <a:blip r:embed="rId12">
              <a:alphaModFix/>
            </a:blip>
            <a:srcRect/>
            <a:stretch/>
          </p:blipFill>
          <p:spPr>
            <a:xfrm>
              <a:off x="475793" y="1297469"/>
              <a:ext cx="2612572" cy="731520"/>
            </a:xfrm>
            <a:prstGeom prst="rect">
              <a:avLst/>
            </a:prstGeom>
            <a:noFill/>
            <a:ln>
              <a:noFill/>
            </a:ln>
          </p:spPr>
        </p:pic>
        <p:pic>
          <p:nvPicPr>
            <p:cNvPr id="678" name="Google Shape;678;p26"/>
            <p:cNvPicPr preferRelativeResize="0"/>
            <p:nvPr/>
          </p:nvPicPr>
          <p:blipFill rotWithShape="1">
            <a:blip r:embed="rId13">
              <a:alphaModFix/>
            </a:blip>
            <a:srcRect/>
            <a:stretch/>
          </p:blipFill>
          <p:spPr>
            <a:xfrm>
              <a:off x="475793" y="1979750"/>
              <a:ext cx="2612572" cy="731520"/>
            </a:xfrm>
            <a:prstGeom prst="rect">
              <a:avLst/>
            </a:prstGeom>
            <a:noFill/>
            <a:ln>
              <a:noFill/>
            </a:ln>
          </p:spPr>
        </p:pic>
        <p:pic>
          <p:nvPicPr>
            <p:cNvPr id="679" name="Google Shape;679;p26"/>
            <p:cNvPicPr preferRelativeResize="0"/>
            <p:nvPr/>
          </p:nvPicPr>
          <p:blipFill rotWithShape="1">
            <a:blip r:embed="rId14">
              <a:alphaModFix/>
            </a:blip>
            <a:srcRect/>
            <a:stretch/>
          </p:blipFill>
          <p:spPr>
            <a:xfrm>
              <a:off x="3722914" y="4013666"/>
              <a:ext cx="2612572" cy="731520"/>
            </a:xfrm>
            <a:prstGeom prst="rect">
              <a:avLst/>
            </a:prstGeom>
            <a:noFill/>
            <a:ln>
              <a:noFill/>
            </a:ln>
          </p:spPr>
        </p:pic>
        <p:pic>
          <p:nvPicPr>
            <p:cNvPr id="680" name="Google Shape;680;p26"/>
            <p:cNvPicPr preferRelativeResize="0"/>
            <p:nvPr/>
          </p:nvPicPr>
          <p:blipFill rotWithShape="1">
            <a:blip r:embed="rId15">
              <a:alphaModFix/>
            </a:blip>
            <a:srcRect/>
            <a:stretch/>
          </p:blipFill>
          <p:spPr>
            <a:xfrm>
              <a:off x="475793" y="6755713"/>
              <a:ext cx="2612572" cy="731520"/>
            </a:xfrm>
            <a:prstGeom prst="rect">
              <a:avLst/>
            </a:prstGeom>
            <a:noFill/>
            <a:ln>
              <a:noFill/>
            </a:ln>
          </p:spPr>
        </p:pic>
        <p:pic>
          <p:nvPicPr>
            <p:cNvPr id="681" name="Google Shape;681;p26"/>
            <p:cNvPicPr preferRelativeResize="0"/>
            <p:nvPr/>
          </p:nvPicPr>
          <p:blipFill rotWithShape="1">
            <a:blip r:embed="rId16">
              <a:alphaModFix/>
            </a:blip>
            <a:srcRect/>
            <a:stretch/>
          </p:blipFill>
          <p:spPr>
            <a:xfrm>
              <a:off x="3722914" y="3328155"/>
              <a:ext cx="2612572" cy="731520"/>
            </a:xfrm>
            <a:prstGeom prst="rect">
              <a:avLst/>
            </a:prstGeom>
            <a:noFill/>
            <a:ln>
              <a:noFill/>
            </a:ln>
          </p:spPr>
        </p:pic>
        <p:pic>
          <p:nvPicPr>
            <p:cNvPr id="682" name="Google Shape;682;p26"/>
            <p:cNvPicPr preferRelativeResize="0"/>
            <p:nvPr/>
          </p:nvPicPr>
          <p:blipFill rotWithShape="1">
            <a:blip r:embed="rId17">
              <a:alphaModFix/>
            </a:blip>
            <a:srcRect/>
            <a:stretch/>
          </p:blipFill>
          <p:spPr>
            <a:xfrm>
              <a:off x="3722914" y="586111"/>
              <a:ext cx="2612572" cy="731520"/>
            </a:xfrm>
            <a:prstGeom prst="rect">
              <a:avLst/>
            </a:prstGeom>
            <a:noFill/>
            <a:ln>
              <a:noFill/>
            </a:ln>
          </p:spPr>
        </p:pic>
        <p:pic>
          <p:nvPicPr>
            <p:cNvPr id="683" name="Google Shape;683;p26"/>
            <p:cNvPicPr preferRelativeResize="0"/>
            <p:nvPr/>
          </p:nvPicPr>
          <p:blipFill rotWithShape="1">
            <a:blip r:embed="rId18">
              <a:alphaModFix/>
            </a:blip>
            <a:srcRect/>
            <a:stretch/>
          </p:blipFill>
          <p:spPr>
            <a:xfrm>
              <a:off x="3722914" y="1271622"/>
              <a:ext cx="2612572" cy="731520"/>
            </a:xfrm>
            <a:prstGeom prst="rect">
              <a:avLst/>
            </a:prstGeom>
            <a:noFill/>
            <a:ln>
              <a:noFill/>
            </a:ln>
          </p:spPr>
        </p:pic>
        <p:pic>
          <p:nvPicPr>
            <p:cNvPr id="684" name="Google Shape;684;p26"/>
            <p:cNvPicPr preferRelativeResize="0"/>
            <p:nvPr/>
          </p:nvPicPr>
          <p:blipFill rotWithShape="1">
            <a:blip r:embed="rId19">
              <a:alphaModFix/>
            </a:blip>
            <a:srcRect/>
            <a:stretch/>
          </p:blipFill>
          <p:spPr>
            <a:xfrm>
              <a:off x="3722914" y="2642644"/>
              <a:ext cx="2612572" cy="731520"/>
            </a:xfrm>
            <a:prstGeom prst="rect">
              <a:avLst/>
            </a:prstGeom>
            <a:noFill/>
            <a:ln>
              <a:noFill/>
            </a:ln>
          </p:spPr>
        </p:pic>
        <p:pic>
          <p:nvPicPr>
            <p:cNvPr id="685" name="Google Shape;685;p26"/>
            <p:cNvPicPr preferRelativeResize="0"/>
            <p:nvPr/>
          </p:nvPicPr>
          <p:blipFill rotWithShape="1">
            <a:blip r:embed="rId20">
              <a:alphaModFix/>
            </a:blip>
            <a:srcRect/>
            <a:stretch/>
          </p:blipFill>
          <p:spPr>
            <a:xfrm>
              <a:off x="3722914" y="1957133"/>
              <a:ext cx="2612572" cy="731520"/>
            </a:xfrm>
            <a:prstGeom prst="rect">
              <a:avLst/>
            </a:prstGeom>
            <a:noFill/>
            <a:ln>
              <a:noFill/>
            </a:ln>
          </p:spPr>
        </p:pic>
        <p:pic>
          <p:nvPicPr>
            <p:cNvPr id="686" name="Google Shape;686;p26"/>
            <p:cNvPicPr preferRelativeResize="0"/>
            <p:nvPr/>
          </p:nvPicPr>
          <p:blipFill rotWithShape="1">
            <a:blip r:embed="rId21">
              <a:alphaModFix/>
            </a:blip>
            <a:srcRect/>
            <a:stretch/>
          </p:blipFill>
          <p:spPr>
            <a:xfrm>
              <a:off x="3722914" y="5384688"/>
              <a:ext cx="2612572" cy="731520"/>
            </a:xfrm>
            <a:prstGeom prst="rect">
              <a:avLst/>
            </a:prstGeom>
            <a:noFill/>
            <a:ln>
              <a:noFill/>
            </a:ln>
          </p:spPr>
        </p:pic>
        <p:pic>
          <p:nvPicPr>
            <p:cNvPr id="687" name="Google Shape;687;p26"/>
            <p:cNvPicPr preferRelativeResize="0"/>
            <p:nvPr/>
          </p:nvPicPr>
          <p:blipFill rotWithShape="1">
            <a:blip r:embed="rId22">
              <a:alphaModFix/>
            </a:blip>
            <a:srcRect/>
            <a:stretch/>
          </p:blipFill>
          <p:spPr>
            <a:xfrm>
              <a:off x="3722914" y="6755713"/>
              <a:ext cx="2612572" cy="731520"/>
            </a:xfrm>
            <a:prstGeom prst="rect">
              <a:avLst/>
            </a:prstGeom>
            <a:noFill/>
            <a:ln>
              <a:noFill/>
            </a:ln>
          </p:spPr>
        </p:pic>
        <p:pic>
          <p:nvPicPr>
            <p:cNvPr id="688" name="Google Shape;688;p26"/>
            <p:cNvPicPr preferRelativeResize="0"/>
            <p:nvPr/>
          </p:nvPicPr>
          <p:blipFill rotWithShape="1">
            <a:blip r:embed="rId23">
              <a:alphaModFix/>
            </a:blip>
            <a:srcRect/>
            <a:stretch/>
          </p:blipFill>
          <p:spPr>
            <a:xfrm>
              <a:off x="7041662" y="586111"/>
              <a:ext cx="2612572" cy="731520"/>
            </a:xfrm>
            <a:prstGeom prst="rect">
              <a:avLst/>
            </a:prstGeom>
            <a:noFill/>
            <a:ln>
              <a:noFill/>
            </a:ln>
          </p:spPr>
        </p:pic>
        <p:pic>
          <p:nvPicPr>
            <p:cNvPr id="689" name="Google Shape;689;p26"/>
            <p:cNvPicPr preferRelativeResize="0"/>
            <p:nvPr/>
          </p:nvPicPr>
          <p:blipFill rotWithShape="1">
            <a:blip r:embed="rId24">
              <a:alphaModFix/>
            </a:blip>
            <a:srcRect/>
            <a:stretch/>
          </p:blipFill>
          <p:spPr>
            <a:xfrm>
              <a:off x="3722914" y="6070199"/>
              <a:ext cx="2612572" cy="731520"/>
            </a:xfrm>
            <a:prstGeom prst="rect">
              <a:avLst/>
            </a:prstGeom>
            <a:noFill/>
            <a:ln>
              <a:noFill/>
            </a:ln>
          </p:spPr>
        </p:pic>
        <p:pic>
          <p:nvPicPr>
            <p:cNvPr id="690" name="Google Shape;690;p26"/>
            <p:cNvPicPr preferRelativeResize="0"/>
            <p:nvPr/>
          </p:nvPicPr>
          <p:blipFill rotWithShape="1">
            <a:blip r:embed="rId25">
              <a:alphaModFix/>
            </a:blip>
            <a:srcRect/>
            <a:stretch/>
          </p:blipFill>
          <p:spPr>
            <a:xfrm>
              <a:off x="3722914" y="4699177"/>
              <a:ext cx="2612572" cy="731520"/>
            </a:xfrm>
            <a:prstGeom prst="rect">
              <a:avLst/>
            </a:prstGeom>
            <a:noFill/>
            <a:ln>
              <a:noFill/>
            </a:ln>
          </p:spPr>
        </p:pic>
        <p:pic>
          <p:nvPicPr>
            <p:cNvPr id="691" name="Google Shape;691;p26"/>
            <p:cNvPicPr preferRelativeResize="0"/>
            <p:nvPr/>
          </p:nvPicPr>
          <p:blipFill rotWithShape="1">
            <a:blip r:embed="rId26">
              <a:alphaModFix/>
            </a:blip>
            <a:srcRect/>
            <a:stretch/>
          </p:blipFill>
          <p:spPr>
            <a:xfrm>
              <a:off x="7041664" y="1957133"/>
              <a:ext cx="2612572" cy="731520"/>
            </a:xfrm>
            <a:prstGeom prst="rect">
              <a:avLst/>
            </a:prstGeom>
            <a:noFill/>
            <a:ln>
              <a:noFill/>
            </a:ln>
          </p:spPr>
        </p:pic>
        <p:pic>
          <p:nvPicPr>
            <p:cNvPr id="692" name="Google Shape;692;p26"/>
            <p:cNvPicPr preferRelativeResize="0"/>
            <p:nvPr/>
          </p:nvPicPr>
          <p:blipFill rotWithShape="1">
            <a:blip r:embed="rId27">
              <a:alphaModFix/>
            </a:blip>
            <a:srcRect/>
            <a:stretch/>
          </p:blipFill>
          <p:spPr>
            <a:xfrm>
              <a:off x="7041664" y="2642644"/>
              <a:ext cx="2612572" cy="731520"/>
            </a:xfrm>
            <a:prstGeom prst="rect">
              <a:avLst/>
            </a:prstGeom>
            <a:noFill/>
            <a:ln>
              <a:noFill/>
            </a:ln>
          </p:spPr>
        </p:pic>
        <p:pic>
          <p:nvPicPr>
            <p:cNvPr id="693" name="Google Shape;693;p26"/>
            <p:cNvPicPr preferRelativeResize="0"/>
            <p:nvPr/>
          </p:nvPicPr>
          <p:blipFill rotWithShape="1">
            <a:blip r:embed="rId28">
              <a:alphaModFix/>
            </a:blip>
            <a:srcRect/>
            <a:stretch/>
          </p:blipFill>
          <p:spPr>
            <a:xfrm>
              <a:off x="7041664" y="1271622"/>
              <a:ext cx="2612572" cy="731520"/>
            </a:xfrm>
            <a:prstGeom prst="rect">
              <a:avLst/>
            </a:prstGeom>
            <a:noFill/>
            <a:ln>
              <a:noFill/>
            </a:ln>
          </p:spPr>
        </p:pic>
        <p:pic>
          <p:nvPicPr>
            <p:cNvPr id="694" name="Google Shape;694;p26"/>
            <p:cNvPicPr preferRelativeResize="0"/>
            <p:nvPr/>
          </p:nvPicPr>
          <p:blipFill rotWithShape="1">
            <a:blip r:embed="rId29">
              <a:alphaModFix/>
            </a:blip>
            <a:srcRect/>
            <a:stretch/>
          </p:blipFill>
          <p:spPr>
            <a:xfrm>
              <a:off x="7041664" y="3328155"/>
              <a:ext cx="2612572" cy="731520"/>
            </a:xfrm>
            <a:prstGeom prst="rect">
              <a:avLst/>
            </a:prstGeom>
            <a:noFill/>
            <a:ln>
              <a:noFill/>
            </a:ln>
          </p:spPr>
        </p:pic>
        <p:pic>
          <p:nvPicPr>
            <p:cNvPr id="695" name="Google Shape;695;p26"/>
            <p:cNvPicPr preferRelativeResize="0"/>
            <p:nvPr/>
          </p:nvPicPr>
          <p:blipFill rotWithShape="1">
            <a:blip r:embed="rId30">
              <a:alphaModFix/>
            </a:blip>
            <a:srcRect/>
            <a:stretch/>
          </p:blipFill>
          <p:spPr>
            <a:xfrm>
              <a:off x="7041664" y="4013666"/>
              <a:ext cx="2612572" cy="731520"/>
            </a:xfrm>
            <a:prstGeom prst="rect">
              <a:avLst/>
            </a:prstGeom>
            <a:noFill/>
            <a:ln>
              <a:noFill/>
            </a:ln>
          </p:spPr>
        </p:pic>
        <p:pic>
          <p:nvPicPr>
            <p:cNvPr id="696" name="Google Shape;696;p26"/>
            <p:cNvPicPr preferRelativeResize="0"/>
            <p:nvPr/>
          </p:nvPicPr>
          <p:blipFill rotWithShape="1">
            <a:blip r:embed="rId31">
              <a:alphaModFix/>
            </a:blip>
            <a:srcRect/>
            <a:stretch/>
          </p:blipFill>
          <p:spPr>
            <a:xfrm>
              <a:off x="7041664" y="4699177"/>
              <a:ext cx="2612572" cy="731520"/>
            </a:xfrm>
            <a:prstGeom prst="rect">
              <a:avLst/>
            </a:prstGeom>
            <a:noFill/>
            <a:ln>
              <a:noFill/>
            </a:ln>
          </p:spPr>
        </p:pic>
        <p:pic>
          <p:nvPicPr>
            <p:cNvPr id="697" name="Google Shape;697;p26"/>
            <p:cNvPicPr preferRelativeResize="0"/>
            <p:nvPr/>
          </p:nvPicPr>
          <p:blipFill rotWithShape="1">
            <a:blip r:embed="rId32">
              <a:alphaModFix/>
            </a:blip>
            <a:srcRect/>
            <a:stretch/>
          </p:blipFill>
          <p:spPr>
            <a:xfrm>
              <a:off x="7041664" y="5384688"/>
              <a:ext cx="2612572" cy="731520"/>
            </a:xfrm>
            <a:prstGeom prst="rect">
              <a:avLst/>
            </a:prstGeom>
            <a:noFill/>
            <a:ln>
              <a:noFill/>
            </a:ln>
          </p:spPr>
        </p:pic>
        <p:pic>
          <p:nvPicPr>
            <p:cNvPr id="698" name="Google Shape;698;p26"/>
            <p:cNvPicPr preferRelativeResize="0"/>
            <p:nvPr/>
          </p:nvPicPr>
          <p:blipFill rotWithShape="1">
            <a:blip r:embed="rId33">
              <a:alphaModFix/>
            </a:blip>
            <a:srcRect/>
            <a:stretch/>
          </p:blipFill>
          <p:spPr>
            <a:xfrm>
              <a:off x="7041664" y="6070199"/>
              <a:ext cx="2612572" cy="73152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3" name="Graphic 2">
            <a:extLst>
              <a:ext uri="{FF2B5EF4-FFF2-40B4-BE49-F238E27FC236}">
                <a16:creationId xmlns:a16="http://schemas.microsoft.com/office/drawing/2014/main" id="{B014C04A-6BF7-B2D9-B20C-00576B142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197" y="3134455"/>
            <a:ext cx="1406014" cy="1458089"/>
          </a:xfrm>
          <a:prstGeom prst="rect">
            <a:avLst/>
          </a:prstGeom>
        </p:spPr>
      </p:pic>
      <p:sp>
        <p:nvSpPr>
          <p:cNvPr id="719" name="Google Shape;719;p17"/>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rgbClr val="000000"/>
              </a:buClr>
              <a:buSzPts val="700"/>
              <a:buFont typeface="Arial"/>
              <a:buNone/>
            </a:pPr>
            <a:fld id="{00000000-1234-1234-1234-123412341234}" type="slidenum">
              <a:rPr lang="en"/>
              <a:t>17</a:t>
            </a:fld>
            <a:endParaRPr/>
          </a:p>
        </p:txBody>
      </p:sp>
      <p:pic>
        <p:nvPicPr>
          <p:cNvPr id="720" name="Google Shape;720;p17"/>
          <p:cNvPicPr preferRelativeResize="0">
            <a:picLocks noGrp="1"/>
          </p:cNvPicPr>
          <p:nvPr>
            <p:ph type="pic" idx="2"/>
          </p:nvPr>
        </p:nvPicPr>
        <p:blipFill rotWithShape="1">
          <a:blip r:embed="rId5">
            <a:alphaModFix/>
          </a:blip>
          <a:srcRect/>
          <a:stretch/>
        </p:blipFill>
        <p:spPr>
          <a:xfrm>
            <a:off x="137750" y="125050"/>
            <a:ext cx="276900" cy="276900"/>
          </a:xfrm>
          <a:prstGeom prst="ellipse">
            <a:avLst/>
          </a:prstGeom>
          <a:noFill/>
          <a:ln>
            <a:noFill/>
          </a:ln>
        </p:spPr>
      </p:pic>
      <p:sp>
        <p:nvSpPr>
          <p:cNvPr id="721" name="Google Shape;721;p17"/>
          <p:cNvSpPr/>
          <p:nvPr/>
        </p:nvSpPr>
        <p:spPr>
          <a:xfrm>
            <a:off x="676974" y="434659"/>
            <a:ext cx="2953800" cy="18600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FFFFFF"/>
              </a:solidFill>
              <a:latin typeface="Open Sans"/>
              <a:ea typeface="Open Sans"/>
              <a:cs typeface="Open Sans"/>
              <a:sym typeface="Open Sans"/>
            </a:endParaRPr>
          </a:p>
        </p:txBody>
      </p:sp>
      <p:sp>
        <p:nvSpPr>
          <p:cNvPr id="722" name="Google Shape;722;p17"/>
          <p:cNvSpPr txBox="1"/>
          <p:nvPr/>
        </p:nvSpPr>
        <p:spPr>
          <a:xfrm>
            <a:off x="676975" y="125050"/>
            <a:ext cx="2953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DC387D"/>
                </a:solidFill>
                <a:latin typeface="Poppins"/>
                <a:ea typeface="Poppins"/>
                <a:cs typeface="Poppins"/>
                <a:sym typeface="Poppins"/>
              </a:rPr>
              <a:t>Build-Your-Own Elements</a:t>
            </a:r>
            <a:endParaRPr sz="1200" b="1" i="0" u="none" strike="noStrike" cap="none">
              <a:solidFill>
                <a:srgbClr val="DC387D"/>
              </a:solidFill>
              <a:latin typeface="Poppins"/>
              <a:ea typeface="Poppins"/>
              <a:cs typeface="Poppins"/>
              <a:sym typeface="Poppins"/>
            </a:endParaRPr>
          </a:p>
        </p:txBody>
      </p:sp>
      <p:pic>
        <p:nvPicPr>
          <p:cNvPr id="723" name="Google Shape;723;p17"/>
          <p:cNvPicPr preferRelativeResize="0"/>
          <p:nvPr/>
        </p:nvPicPr>
        <p:blipFill>
          <a:blip r:embed="rId6">
            <a:extLst>
              <a:ext uri="{96DAC541-7B7A-43D3-8B79-37D633B846F1}">
                <asvg:svgBlip xmlns:asvg="http://schemas.microsoft.com/office/drawing/2016/SVG/main" r:embed="rId7"/>
              </a:ext>
            </a:extLst>
          </a:blip>
          <a:srcRect/>
          <a:stretch/>
        </p:blipFill>
        <p:spPr>
          <a:xfrm>
            <a:off x="5037346" y="3165999"/>
            <a:ext cx="1267193" cy="1548793"/>
          </a:xfrm>
          <a:prstGeom prst="rect">
            <a:avLst/>
          </a:prstGeom>
          <a:noFill/>
          <a:ln>
            <a:noFill/>
          </a:ln>
        </p:spPr>
      </p:pic>
      <p:sp>
        <p:nvSpPr>
          <p:cNvPr id="725" name="Google Shape;725;p17"/>
          <p:cNvSpPr txBox="1"/>
          <p:nvPr/>
        </p:nvSpPr>
        <p:spPr>
          <a:xfrm>
            <a:off x="1264087" y="1851291"/>
            <a:ext cx="6270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Open Sans Extrabold"/>
                <a:ea typeface="Open Sans Extrabold"/>
                <a:cs typeface="Open Sans Extrabold"/>
                <a:sym typeface="Open Sans ExtraBold"/>
              </a:rPr>
              <a:t>A7</a:t>
            </a:r>
            <a:endParaRPr sz="1200" b="0" i="0" u="none" strike="noStrike" cap="none">
              <a:solidFill>
                <a:srgbClr val="000000"/>
              </a:solidFill>
              <a:latin typeface="Arial"/>
              <a:ea typeface="Arial"/>
              <a:cs typeface="Arial"/>
              <a:sym typeface="Arial"/>
            </a:endParaRPr>
          </a:p>
        </p:txBody>
      </p:sp>
      <p:pic>
        <p:nvPicPr>
          <p:cNvPr id="726" name="Google Shape;726;p17"/>
          <p:cNvPicPr preferRelativeResize="0"/>
          <p:nvPr/>
        </p:nvPicPr>
        <p:blipFill>
          <a:blip r:embed="rId8">
            <a:extLst>
              <a:ext uri="{96DAC541-7B7A-43D3-8B79-37D633B846F1}">
                <asvg:svgBlip xmlns:asvg="http://schemas.microsoft.com/office/drawing/2016/SVG/main" r:embed="rId9"/>
              </a:ext>
            </a:extLst>
          </a:blip>
          <a:srcRect/>
          <a:stretch/>
        </p:blipFill>
        <p:spPr>
          <a:xfrm>
            <a:off x="1861805" y="3242494"/>
            <a:ext cx="1263935" cy="1310748"/>
          </a:xfrm>
          <a:prstGeom prst="rect">
            <a:avLst/>
          </a:prstGeom>
          <a:noFill/>
          <a:ln>
            <a:noFill/>
          </a:ln>
        </p:spPr>
      </p:pic>
      <p:pic>
        <p:nvPicPr>
          <p:cNvPr id="727" name="Google Shape;727;p17"/>
          <p:cNvPicPr preferRelativeResize="0"/>
          <p:nvPr/>
        </p:nvPicPr>
        <p:blipFill rotWithShape="1">
          <a:blip r:embed="rId10">
            <a:alphaModFix/>
          </a:blip>
          <a:srcRect/>
          <a:stretch/>
        </p:blipFill>
        <p:spPr>
          <a:xfrm>
            <a:off x="4961830" y="441364"/>
            <a:ext cx="2287587" cy="640524"/>
          </a:xfrm>
          <a:prstGeom prst="rect">
            <a:avLst/>
          </a:prstGeom>
          <a:noFill/>
          <a:ln>
            <a:noFill/>
          </a:ln>
        </p:spPr>
      </p:pic>
      <p:pic>
        <p:nvPicPr>
          <p:cNvPr id="728" name="Google Shape;728;p17"/>
          <p:cNvPicPr preferRelativeResize="0"/>
          <p:nvPr/>
        </p:nvPicPr>
        <p:blipFill>
          <a:blip r:embed="rId11">
            <a:extLst>
              <a:ext uri="{96DAC541-7B7A-43D3-8B79-37D633B846F1}">
                <asvg:svgBlip xmlns:asvg="http://schemas.microsoft.com/office/drawing/2016/SVG/main" r:embed="rId12"/>
              </a:ext>
            </a:extLst>
          </a:blip>
          <a:srcRect/>
          <a:stretch/>
        </p:blipFill>
        <p:spPr>
          <a:xfrm>
            <a:off x="3025688" y="979823"/>
            <a:ext cx="208904" cy="264581"/>
          </a:xfrm>
          <a:prstGeom prst="rect">
            <a:avLst/>
          </a:prstGeom>
          <a:noFill/>
          <a:ln>
            <a:noFill/>
          </a:ln>
        </p:spPr>
      </p:pic>
      <p:pic>
        <p:nvPicPr>
          <p:cNvPr id="729" name="Google Shape;729;p17"/>
          <p:cNvPicPr preferRelativeResize="0"/>
          <p:nvPr/>
        </p:nvPicPr>
        <p:blipFill rotWithShape="1">
          <a:blip r:embed="rId13">
            <a:alphaModFix/>
          </a:blip>
          <a:srcRect/>
          <a:stretch/>
        </p:blipFill>
        <p:spPr>
          <a:xfrm>
            <a:off x="1227524" y="1042297"/>
            <a:ext cx="187302" cy="187302"/>
          </a:xfrm>
          <a:prstGeom prst="rect">
            <a:avLst/>
          </a:prstGeom>
          <a:noFill/>
          <a:ln>
            <a:noFill/>
          </a:ln>
        </p:spPr>
      </p:pic>
      <p:pic>
        <p:nvPicPr>
          <p:cNvPr id="730" name="Google Shape;730;p17"/>
          <p:cNvPicPr preferRelativeResize="0"/>
          <p:nvPr/>
        </p:nvPicPr>
        <p:blipFill rotWithShape="1">
          <a:blip r:embed="rId14">
            <a:alphaModFix/>
          </a:blip>
          <a:srcRect/>
          <a:stretch/>
        </p:blipFill>
        <p:spPr>
          <a:xfrm>
            <a:off x="978709" y="1047162"/>
            <a:ext cx="177573" cy="177573"/>
          </a:xfrm>
          <a:prstGeom prst="rect">
            <a:avLst/>
          </a:prstGeom>
          <a:noFill/>
          <a:ln>
            <a:noFill/>
          </a:ln>
        </p:spPr>
      </p:pic>
      <p:pic>
        <p:nvPicPr>
          <p:cNvPr id="731" name="Google Shape;731;p17"/>
          <p:cNvPicPr preferRelativeResize="0"/>
          <p:nvPr/>
        </p:nvPicPr>
        <p:blipFill>
          <a:blip r:embed="rId15">
            <a:extLst>
              <a:ext uri="{96DAC541-7B7A-43D3-8B79-37D633B846F1}">
                <asvg:svgBlip xmlns:asvg="http://schemas.microsoft.com/office/drawing/2016/SVG/main" r:embed="rId16"/>
              </a:ext>
            </a:extLst>
          </a:blip>
          <a:srcRect/>
          <a:stretch/>
        </p:blipFill>
        <p:spPr>
          <a:xfrm>
            <a:off x="2298514" y="1262106"/>
            <a:ext cx="145228" cy="193638"/>
          </a:xfrm>
          <a:prstGeom prst="rect">
            <a:avLst/>
          </a:prstGeom>
          <a:noFill/>
          <a:ln>
            <a:noFill/>
          </a:ln>
        </p:spPr>
      </p:pic>
      <p:pic>
        <p:nvPicPr>
          <p:cNvPr id="732" name="Google Shape;732;p17"/>
          <p:cNvPicPr preferRelativeResize="0"/>
          <p:nvPr/>
        </p:nvPicPr>
        <p:blipFill rotWithShape="1">
          <a:blip r:embed="rId17">
            <a:alphaModFix/>
          </a:blip>
          <a:srcRect/>
          <a:stretch/>
        </p:blipFill>
        <p:spPr>
          <a:xfrm>
            <a:off x="8242227" y="165743"/>
            <a:ext cx="638562" cy="4907806"/>
          </a:xfrm>
          <a:prstGeom prst="rect">
            <a:avLst/>
          </a:prstGeom>
          <a:noFill/>
          <a:ln>
            <a:noFill/>
          </a:ln>
        </p:spPr>
      </p:pic>
      <p:pic>
        <p:nvPicPr>
          <p:cNvPr id="733" name="Google Shape;733;p17"/>
          <p:cNvPicPr preferRelativeResize="0"/>
          <p:nvPr/>
        </p:nvPicPr>
        <p:blipFill>
          <a:blip r:embed="rId18">
            <a:extLst>
              <a:ext uri="{96DAC541-7B7A-43D3-8B79-37D633B846F1}">
                <asvg:svgBlip xmlns:asvg="http://schemas.microsoft.com/office/drawing/2016/SVG/main" r:embed="rId19"/>
              </a:ext>
            </a:extLst>
          </a:blip>
          <a:srcRect/>
          <a:stretch/>
        </p:blipFill>
        <p:spPr>
          <a:xfrm>
            <a:off x="2298412" y="1015294"/>
            <a:ext cx="145228" cy="193638"/>
          </a:xfrm>
          <a:prstGeom prst="rect">
            <a:avLst/>
          </a:prstGeom>
          <a:noFill/>
          <a:ln>
            <a:noFill/>
          </a:ln>
        </p:spPr>
      </p:pic>
      <p:sp>
        <p:nvSpPr>
          <p:cNvPr id="734" name="Google Shape;734;p17"/>
          <p:cNvSpPr txBox="1"/>
          <p:nvPr/>
        </p:nvSpPr>
        <p:spPr>
          <a:xfrm>
            <a:off x="827973" y="464383"/>
            <a:ext cx="2679300" cy="5382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Place these objects on or over chord boxes. Copy and paste to make duplicates. They can be resized.</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735" name="Google Shape;735;p17"/>
          <p:cNvPicPr preferRelativeResize="0"/>
          <p:nvPr/>
        </p:nvPicPr>
        <p:blipFill rotWithShape="1">
          <a:blip r:embed="rId20">
            <a:alphaModFix/>
          </a:blip>
          <a:srcRect/>
          <a:stretch/>
        </p:blipFill>
        <p:spPr>
          <a:xfrm>
            <a:off x="645066" y="1264794"/>
            <a:ext cx="1125683" cy="127467"/>
          </a:xfrm>
          <a:prstGeom prst="rect">
            <a:avLst/>
          </a:prstGeom>
          <a:noFill/>
          <a:ln>
            <a:noFill/>
          </a:ln>
        </p:spPr>
      </p:pic>
      <p:sp>
        <p:nvSpPr>
          <p:cNvPr id="736" name="Google Shape;736;p17"/>
          <p:cNvSpPr txBox="1"/>
          <p:nvPr/>
        </p:nvSpPr>
        <p:spPr>
          <a:xfrm>
            <a:off x="709574" y="1521995"/>
            <a:ext cx="2953800" cy="384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Click on the chord letter or fret number to type a new one.</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sp>
        <p:nvSpPr>
          <p:cNvPr id="737" name="Google Shape;737;p17"/>
          <p:cNvSpPr txBox="1"/>
          <p:nvPr/>
        </p:nvSpPr>
        <p:spPr>
          <a:xfrm>
            <a:off x="2310711" y="1851291"/>
            <a:ext cx="6822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Open Sans Extrabold"/>
                <a:ea typeface="Open Sans Extrabold"/>
                <a:cs typeface="Open Sans Extrabold"/>
                <a:sym typeface="Open Sans ExtraBold"/>
              </a:rPr>
              <a:t>8fr</a:t>
            </a:r>
            <a:endParaRPr sz="1200" b="0" i="0" u="none" strike="noStrike" cap="none">
              <a:solidFill>
                <a:srgbClr val="000000"/>
              </a:solidFill>
              <a:latin typeface="Arial"/>
              <a:ea typeface="Arial"/>
              <a:cs typeface="Arial"/>
              <a:sym typeface="Arial"/>
            </a:endParaRPr>
          </a:p>
        </p:txBody>
      </p:sp>
      <p:pic>
        <p:nvPicPr>
          <p:cNvPr id="738" name="Google Shape;738;p17"/>
          <p:cNvPicPr preferRelativeResize="0"/>
          <p:nvPr/>
        </p:nvPicPr>
        <p:blipFill>
          <a:blip r:embed="rId21">
            <a:extLst>
              <a:ext uri="{96DAC541-7B7A-43D3-8B79-37D633B846F1}">
                <asvg:svgBlip xmlns:asvg="http://schemas.microsoft.com/office/drawing/2016/SVG/main" r:embed="rId22"/>
              </a:ext>
            </a:extLst>
          </a:blip>
          <a:srcRect/>
          <a:stretch/>
        </p:blipFill>
        <p:spPr>
          <a:xfrm>
            <a:off x="2488838" y="1258775"/>
            <a:ext cx="145228" cy="193638"/>
          </a:xfrm>
          <a:prstGeom prst="rect">
            <a:avLst/>
          </a:prstGeom>
          <a:noFill/>
          <a:ln>
            <a:noFill/>
          </a:ln>
        </p:spPr>
      </p:pic>
      <p:pic>
        <p:nvPicPr>
          <p:cNvPr id="739" name="Google Shape;739;p17"/>
          <p:cNvPicPr preferRelativeResize="0"/>
          <p:nvPr/>
        </p:nvPicPr>
        <p:blipFill>
          <a:blip r:embed="rId23">
            <a:extLst>
              <a:ext uri="{96DAC541-7B7A-43D3-8B79-37D633B846F1}">
                <asvg:svgBlip xmlns:asvg="http://schemas.microsoft.com/office/drawing/2016/SVG/main" r:embed="rId24"/>
              </a:ext>
            </a:extLst>
          </a:blip>
          <a:srcRect l="13981" t="16783" r="14878" b="16539"/>
          <a:stretch/>
        </p:blipFill>
        <p:spPr>
          <a:xfrm>
            <a:off x="2096032" y="1021526"/>
            <a:ext cx="157058" cy="181174"/>
          </a:xfrm>
          <a:prstGeom prst="rect">
            <a:avLst/>
          </a:prstGeom>
          <a:noFill/>
          <a:ln>
            <a:noFill/>
          </a:ln>
        </p:spPr>
      </p:pic>
      <p:pic>
        <p:nvPicPr>
          <p:cNvPr id="740" name="Google Shape;740;p17"/>
          <p:cNvPicPr preferRelativeResize="0"/>
          <p:nvPr/>
        </p:nvPicPr>
        <p:blipFill>
          <a:blip r:embed="rId25">
            <a:extLst>
              <a:ext uri="{96DAC541-7B7A-43D3-8B79-37D633B846F1}">
                <asvg:svgBlip xmlns:asvg="http://schemas.microsoft.com/office/drawing/2016/SVG/main" r:embed="rId26"/>
              </a:ext>
            </a:extLst>
          </a:blip>
          <a:srcRect/>
          <a:stretch/>
        </p:blipFill>
        <p:spPr>
          <a:xfrm>
            <a:off x="3033402" y="1221912"/>
            <a:ext cx="194924" cy="257113"/>
          </a:xfrm>
          <a:prstGeom prst="rect">
            <a:avLst/>
          </a:prstGeom>
          <a:noFill/>
          <a:ln>
            <a:noFill/>
          </a:ln>
        </p:spPr>
      </p:pic>
      <p:pic>
        <p:nvPicPr>
          <p:cNvPr id="741" name="Google Shape;741;p17"/>
          <p:cNvPicPr preferRelativeResize="0"/>
          <p:nvPr/>
        </p:nvPicPr>
        <p:blipFill>
          <a:blip r:embed="rId27">
            <a:extLst>
              <a:ext uri="{96DAC541-7B7A-43D3-8B79-37D633B846F1}">
                <asvg:svgBlip xmlns:asvg="http://schemas.microsoft.com/office/drawing/2016/SVG/main" r:embed="rId28"/>
              </a:ext>
            </a:extLst>
          </a:blip>
          <a:srcRect/>
          <a:stretch/>
        </p:blipFill>
        <p:spPr>
          <a:xfrm>
            <a:off x="2072316" y="1221912"/>
            <a:ext cx="208904" cy="257113"/>
          </a:xfrm>
          <a:prstGeom prst="rect">
            <a:avLst/>
          </a:prstGeom>
          <a:noFill/>
          <a:ln>
            <a:noFill/>
          </a:ln>
        </p:spPr>
      </p:pic>
      <p:pic>
        <p:nvPicPr>
          <p:cNvPr id="742" name="Google Shape;742;p17"/>
          <p:cNvPicPr preferRelativeResize="0"/>
          <p:nvPr/>
        </p:nvPicPr>
        <p:blipFill>
          <a:blip r:embed="rId29">
            <a:extLst>
              <a:ext uri="{96DAC541-7B7A-43D3-8B79-37D633B846F1}">
                <asvg:svgBlip xmlns:asvg="http://schemas.microsoft.com/office/drawing/2016/SVG/main" r:embed="rId30"/>
              </a:ext>
            </a:extLst>
          </a:blip>
          <a:srcRect/>
          <a:stretch/>
        </p:blipFill>
        <p:spPr>
          <a:xfrm>
            <a:off x="2488962" y="1015294"/>
            <a:ext cx="145228" cy="193638"/>
          </a:xfrm>
          <a:prstGeom prst="rect">
            <a:avLst/>
          </a:prstGeom>
          <a:noFill/>
          <a:ln>
            <a:noFill/>
          </a:ln>
        </p:spPr>
      </p:pic>
      <p:pic>
        <p:nvPicPr>
          <p:cNvPr id="743" name="Google Shape;743;p17"/>
          <p:cNvPicPr preferRelativeResize="0"/>
          <p:nvPr/>
        </p:nvPicPr>
        <p:blipFill>
          <a:blip r:embed="rId31">
            <a:extLst>
              <a:ext uri="{96DAC541-7B7A-43D3-8B79-37D633B846F1}">
                <asvg:svgBlip xmlns:asvg="http://schemas.microsoft.com/office/drawing/2016/SVG/main" r:embed="rId32"/>
              </a:ext>
            </a:extLst>
          </a:blip>
          <a:srcRect/>
          <a:stretch/>
        </p:blipFill>
        <p:spPr>
          <a:xfrm>
            <a:off x="2680051" y="1255059"/>
            <a:ext cx="145228" cy="193638"/>
          </a:xfrm>
          <a:prstGeom prst="rect">
            <a:avLst/>
          </a:prstGeom>
          <a:noFill/>
          <a:ln>
            <a:noFill/>
          </a:ln>
        </p:spPr>
      </p:pic>
      <p:pic>
        <p:nvPicPr>
          <p:cNvPr id="744" name="Google Shape;744;p17"/>
          <p:cNvPicPr preferRelativeResize="0"/>
          <p:nvPr/>
        </p:nvPicPr>
        <p:blipFill>
          <a:blip r:embed="rId33">
            <a:extLst>
              <a:ext uri="{96DAC541-7B7A-43D3-8B79-37D633B846F1}">
                <asvg:svgBlip xmlns:asvg="http://schemas.microsoft.com/office/drawing/2016/SVG/main" r:embed="rId34"/>
              </a:ext>
            </a:extLst>
          </a:blip>
          <a:srcRect/>
          <a:stretch/>
        </p:blipFill>
        <p:spPr>
          <a:xfrm>
            <a:off x="6845066" y="3141103"/>
            <a:ext cx="1227576" cy="1864097"/>
          </a:xfrm>
          <a:prstGeom prst="rect">
            <a:avLst/>
          </a:prstGeom>
          <a:noFill/>
          <a:ln>
            <a:noFill/>
          </a:ln>
        </p:spPr>
      </p:pic>
      <p:pic>
        <p:nvPicPr>
          <p:cNvPr id="745" name="Google Shape;745;p17"/>
          <p:cNvPicPr preferRelativeResize="0"/>
          <p:nvPr/>
        </p:nvPicPr>
        <p:blipFill>
          <a:blip r:embed="rId35">
            <a:extLst>
              <a:ext uri="{96DAC541-7B7A-43D3-8B79-37D633B846F1}">
                <asvg:svgBlip xmlns:asvg="http://schemas.microsoft.com/office/drawing/2016/SVG/main" r:embed="rId36"/>
              </a:ext>
            </a:extLst>
          </a:blip>
          <a:srcRect/>
          <a:stretch/>
        </p:blipFill>
        <p:spPr>
          <a:xfrm>
            <a:off x="2679512" y="1015294"/>
            <a:ext cx="145228" cy="193638"/>
          </a:xfrm>
          <a:prstGeom prst="rect">
            <a:avLst/>
          </a:prstGeom>
          <a:noFill/>
          <a:ln>
            <a:noFill/>
          </a:ln>
        </p:spPr>
      </p:pic>
      <p:pic>
        <p:nvPicPr>
          <p:cNvPr id="746" name="Google Shape;746;p17"/>
          <p:cNvPicPr preferRelativeResize="0"/>
          <p:nvPr/>
        </p:nvPicPr>
        <p:blipFill>
          <a:blip r:embed="rId37">
            <a:extLst>
              <a:ext uri="{96DAC541-7B7A-43D3-8B79-37D633B846F1}">
                <asvg:svgBlip xmlns:asvg="http://schemas.microsoft.com/office/drawing/2016/SVG/main" r:embed="rId38"/>
              </a:ext>
            </a:extLst>
          </a:blip>
          <a:srcRect/>
          <a:stretch/>
        </p:blipFill>
        <p:spPr>
          <a:xfrm>
            <a:off x="2873865" y="1252005"/>
            <a:ext cx="145228" cy="193638"/>
          </a:xfrm>
          <a:prstGeom prst="rect">
            <a:avLst/>
          </a:prstGeom>
          <a:noFill/>
          <a:ln>
            <a:noFill/>
          </a:ln>
        </p:spPr>
      </p:pic>
      <p:pic>
        <p:nvPicPr>
          <p:cNvPr id="747" name="Google Shape;747;p17"/>
          <p:cNvPicPr preferRelativeResize="0"/>
          <p:nvPr/>
        </p:nvPicPr>
        <p:blipFill>
          <a:blip r:embed="rId39">
            <a:extLst>
              <a:ext uri="{96DAC541-7B7A-43D3-8B79-37D633B846F1}">
                <asvg:svgBlip xmlns:asvg="http://schemas.microsoft.com/office/drawing/2016/SVG/main" r:embed="rId40"/>
              </a:ext>
            </a:extLst>
          </a:blip>
          <a:srcRect/>
          <a:stretch/>
        </p:blipFill>
        <p:spPr>
          <a:xfrm>
            <a:off x="2870062" y="1015294"/>
            <a:ext cx="145228" cy="193638"/>
          </a:xfrm>
          <a:prstGeom prst="rect">
            <a:avLst/>
          </a:prstGeom>
          <a:noFill/>
          <a:ln>
            <a:noFill/>
          </a:ln>
        </p:spPr>
      </p:pic>
      <p:pic>
        <p:nvPicPr>
          <p:cNvPr id="748" name="Google Shape;748;p17"/>
          <p:cNvPicPr preferRelativeResize="0"/>
          <p:nvPr/>
        </p:nvPicPr>
        <p:blipFill>
          <a:blip r:embed="rId41">
            <a:extLst>
              <a:ext uri="{96DAC541-7B7A-43D3-8B79-37D633B846F1}">
                <asvg:svgBlip xmlns:asvg="http://schemas.microsoft.com/office/drawing/2016/SVG/main" r:embed="rId42"/>
              </a:ext>
            </a:extLst>
          </a:blip>
          <a:srcRect/>
          <a:stretch/>
        </p:blipFill>
        <p:spPr>
          <a:xfrm>
            <a:off x="3897052" y="3203271"/>
            <a:ext cx="1227577" cy="1500372"/>
          </a:xfrm>
          <a:prstGeom prst="rect">
            <a:avLst/>
          </a:prstGeom>
          <a:noFill/>
          <a:ln>
            <a:noFill/>
          </a:ln>
        </p:spPr>
      </p:pic>
      <p:sp>
        <p:nvSpPr>
          <p:cNvPr id="749" name="Google Shape;749;p17"/>
          <p:cNvSpPr/>
          <p:nvPr/>
        </p:nvSpPr>
        <p:spPr>
          <a:xfrm>
            <a:off x="4224738" y="1906297"/>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5671663" y="658172"/>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txBox="1"/>
          <p:nvPr/>
        </p:nvSpPr>
        <p:spPr>
          <a:xfrm>
            <a:off x="3789820" y="2957329"/>
            <a:ext cx="2435749"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DC387D"/>
                </a:solidFill>
                <a:latin typeface="Poppins"/>
                <a:ea typeface="Poppins"/>
                <a:cs typeface="Poppins"/>
                <a:sym typeface="Poppins"/>
              </a:rPr>
              <a:t>4 Fret Chord Boxes</a:t>
            </a:r>
            <a:endParaRPr sz="1200" b="1" i="0" u="none" strike="noStrike" cap="none" dirty="0">
              <a:solidFill>
                <a:srgbClr val="DC387D"/>
              </a:solidFill>
              <a:latin typeface="Poppins"/>
              <a:ea typeface="Poppins"/>
              <a:cs typeface="Poppins"/>
              <a:sym typeface="Poppins"/>
            </a:endParaRPr>
          </a:p>
        </p:txBody>
      </p:sp>
      <p:sp>
        <p:nvSpPr>
          <p:cNvPr id="752" name="Google Shape;752;p17"/>
          <p:cNvSpPr txBox="1"/>
          <p:nvPr/>
        </p:nvSpPr>
        <p:spPr>
          <a:xfrm>
            <a:off x="5060705" y="203466"/>
            <a:ext cx="2080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DC387D"/>
                </a:solidFill>
                <a:latin typeface="Poppins"/>
                <a:ea typeface="Poppins"/>
                <a:cs typeface="Poppins"/>
                <a:sym typeface="Poppins"/>
              </a:rPr>
              <a:t>Strum Pattern Template</a:t>
            </a:r>
            <a:endParaRPr sz="1200" b="1" i="0" u="none" strike="noStrike" cap="none">
              <a:solidFill>
                <a:srgbClr val="DC387D"/>
              </a:solidFill>
              <a:latin typeface="Poppins"/>
              <a:ea typeface="Poppins"/>
              <a:cs typeface="Poppins"/>
              <a:sym typeface="Poppins"/>
            </a:endParaRPr>
          </a:p>
        </p:txBody>
      </p:sp>
      <p:sp>
        <p:nvSpPr>
          <p:cNvPr id="753" name="Google Shape;753;p17"/>
          <p:cNvSpPr txBox="1"/>
          <p:nvPr/>
        </p:nvSpPr>
        <p:spPr>
          <a:xfrm>
            <a:off x="482849" y="3025723"/>
            <a:ext cx="2575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DC387D"/>
                </a:solidFill>
                <a:latin typeface="Poppins"/>
                <a:ea typeface="Poppins"/>
                <a:cs typeface="Poppins"/>
                <a:sym typeface="Poppins"/>
              </a:rPr>
              <a:t>3 Fret Chord Boxes</a:t>
            </a:r>
            <a:endParaRPr sz="1200" b="1" i="0" u="none" strike="noStrike" cap="none">
              <a:solidFill>
                <a:srgbClr val="DC387D"/>
              </a:solidFill>
              <a:latin typeface="Poppins"/>
              <a:ea typeface="Poppins"/>
              <a:cs typeface="Poppins"/>
              <a:sym typeface="Poppins"/>
            </a:endParaRPr>
          </a:p>
        </p:txBody>
      </p:sp>
      <p:pic>
        <p:nvPicPr>
          <p:cNvPr id="754" name="Google Shape;754;p17" descr="Table, calendar&#10;&#10;Description automatically generated"/>
          <p:cNvPicPr preferRelativeResize="0"/>
          <p:nvPr/>
        </p:nvPicPr>
        <p:blipFill rotWithShape="1">
          <a:blip r:embed="rId43">
            <a:alphaModFix/>
          </a:blip>
          <a:srcRect/>
          <a:stretch/>
        </p:blipFill>
        <p:spPr>
          <a:xfrm>
            <a:off x="6229673" y="1111169"/>
            <a:ext cx="1747343" cy="642571"/>
          </a:xfrm>
          <a:prstGeom prst="rect">
            <a:avLst/>
          </a:prstGeom>
          <a:noFill/>
          <a:ln>
            <a:noFill/>
          </a:ln>
        </p:spPr>
      </p:pic>
      <p:pic>
        <p:nvPicPr>
          <p:cNvPr id="755" name="Google Shape;755;p17" descr="Calendar&#10;&#10;Description automatically generated with medium confidence"/>
          <p:cNvPicPr preferRelativeResize="0"/>
          <p:nvPr/>
        </p:nvPicPr>
        <p:blipFill rotWithShape="1">
          <a:blip r:embed="rId44">
            <a:alphaModFix/>
          </a:blip>
          <a:srcRect/>
          <a:stretch/>
        </p:blipFill>
        <p:spPr>
          <a:xfrm>
            <a:off x="4224746" y="1097099"/>
            <a:ext cx="1741776" cy="640524"/>
          </a:xfrm>
          <a:prstGeom prst="rect">
            <a:avLst/>
          </a:prstGeom>
          <a:noFill/>
          <a:ln>
            <a:noFill/>
          </a:ln>
        </p:spPr>
      </p:pic>
      <p:pic>
        <p:nvPicPr>
          <p:cNvPr id="756" name="Google Shape;756;p17"/>
          <p:cNvPicPr preferRelativeResize="0"/>
          <p:nvPr/>
        </p:nvPicPr>
        <p:blipFill rotWithShape="1">
          <a:blip r:embed="rId45">
            <a:alphaModFix/>
          </a:blip>
          <a:srcRect/>
          <a:stretch/>
        </p:blipFill>
        <p:spPr>
          <a:xfrm>
            <a:off x="4070600" y="1717228"/>
            <a:ext cx="4117359" cy="6004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8"/>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18</a:t>
            </a:fld>
            <a:endParaRPr/>
          </a:p>
        </p:txBody>
      </p:sp>
      <p:sp>
        <p:nvSpPr>
          <p:cNvPr id="746" name="Google Shape;746;p28"/>
          <p:cNvSpPr txBox="1">
            <a:spLocks noGrp="1"/>
          </p:cNvSpPr>
          <p:nvPr>
            <p:ph type="subTitle" idx="1"/>
          </p:nvPr>
        </p:nvSpPr>
        <p:spPr>
          <a:xfrm>
            <a:off x="809150" y="360600"/>
            <a:ext cx="29538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1200"/>
              <a:t>Build-Your-Own </a:t>
            </a:r>
            <a:r>
              <a:rPr lang="en"/>
              <a:t>Guitar Tab</a:t>
            </a:r>
            <a:endParaRPr sz="1200"/>
          </a:p>
        </p:txBody>
      </p:sp>
      <p:pic>
        <p:nvPicPr>
          <p:cNvPr id="747" name="Google Shape;747;p28"/>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pic>
        <p:nvPicPr>
          <p:cNvPr id="748" name="Google Shape;748;p28"/>
          <p:cNvPicPr preferRelativeResize="0"/>
          <p:nvPr/>
        </p:nvPicPr>
        <p:blipFill rotWithShape="1">
          <a:blip r:embed="rId4">
            <a:alphaModFix/>
          </a:blip>
          <a:srcRect r="15297"/>
          <a:stretch/>
        </p:blipFill>
        <p:spPr>
          <a:xfrm>
            <a:off x="95350" y="2571738"/>
            <a:ext cx="8753599" cy="1087106"/>
          </a:xfrm>
          <a:prstGeom prst="rect">
            <a:avLst/>
          </a:prstGeom>
          <a:noFill/>
          <a:ln>
            <a:noFill/>
          </a:ln>
        </p:spPr>
      </p:pic>
      <p:sp>
        <p:nvSpPr>
          <p:cNvPr id="749" name="Google Shape;749;p28"/>
          <p:cNvSpPr/>
          <p:nvPr/>
        </p:nvSpPr>
        <p:spPr>
          <a:xfrm>
            <a:off x="809150" y="697923"/>
            <a:ext cx="2953800" cy="12681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sp>
        <p:nvSpPr>
          <p:cNvPr id="750" name="Google Shape;750;p28"/>
          <p:cNvSpPr txBox="1"/>
          <p:nvPr/>
        </p:nvSpPr>
        <p:spPr>
          <a:xfrm>
            <a:off x="960148" y="727658"/>
            <a:ext cx="2679300" cy="11538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Drag numbers onto string lines, drag a repeat sign over the beginning or the end, crop an image to create custom lengths, resize, etc.</a:t>
            </a:r>
            <a:endParaRPr sz="1200" dirty="0">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endParaRPr sz="1000" dirty="0">
              <a:solidFill>
                <a:srgbClr val="000000"/>
              </a:solidFill>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Hint: Zoom in (from view menu) to make placing images easier!</a:t>
            </a:r>
            <a:endParaRPr sz="1200" dirty="0">
              <a:latin typeface="Arial" panose="020B0604020202020204" pitchFamily="34" charset="0"/>
              <a:ea typeface="Rubik"/>
              <a:cs typeface="Arial" panose="020B0604020202020204" pitchFamily="34" charset="0"/>
              <a:sym typeface="Rubik"/>
            </a:endParaRPr>
          </a:p>
        </p:txBody>
      </p:sp>
      <p:pic>
        <p:nvPicPr>
          <p:cNvPr id="751" name="Google Shape;751;p28"/>
          <p:cNvPicPr preferRelativeResize="0"/>
          <p:nvPr/>
        </p:nvPicPr>
        <p:blipFill rotWithShape="1">
          <a:blip r:embed="rId5">
            <a:alphaModFix/>
          </a:blip>
          <a:srcRect/>
          <a:stretch/>
        </p:blipFill>
        <p:spPr>
          <a:xfrm>
            <a:off x="3545309" y="4273701"/>
            <a:ext cx="1853684" cy="319649"/>
          </a:xfrm>
          <a:prstGeom prst="rect">
            <a:avLst/>
          </a:prstGeom>
          <a:noFill/>
          <a:ln>
            <a:noFill/>
          </a:ln>
        </p:spPr>
      </p:pic>
      <p:pic>
        <p:nvPicPr>
          <p:cNvPr id="752" name="Google Shape;752;p28"/>
          <p:cNvPicPr preferRelativeResize="0"/>
          <p:nvPr/>
        </p:nvPicPr>
        <p:blipFill rotWithShape="1">
          <a:blip r:embed="rId6">
            <a:alphaModFix/>
          </a:blip>
          <a:srcRect/>
          <a:stretch/>
        </p:blipFill>
        <p:spPr>
          <a:xfrm>
            <a:off x="3229788" y="3755950"/>
            <a:ext cx="2484725" cy="319649"/>
          </a:xfrm>
          <a:prstGeom prst="rect">
            <a:avLst/>
          </a:prstGeom>
          <a:noFill/>
          <a:ln>
            <a:noFill/>
          </a:ln>
        </p:spPr>
      </p:pic>
      <p:grpSp>
        <p:nvGrpSpPr>
          <p:cNvPr id="753" name="Google Shape;753;p28"/>
          <p:cNvGrpSpPr/>
          <p:nvPr/>
        </p:nvGrpSpPr>
        <p:grpSpPr>
          <a:xfrm>
            <a:off x="6786762" y="727614"/>
            <a:ext cx="1690423" cy="1153860"/>
            <a:chOff x="6978589" y="854329"/>
            <a:chExt cx="1859447" cy="1321718"/>
          </a:xfrm>
        </p:grpSpPr>
        <p:pic>
          <p:nvPicPr>
            <p:cNvPr id="754" name="Google Shape;754;p28"/>
            <p:cNvPicPr preferRelativeResize="0"/>
            <p:nvPr/>
          </p:nvPicPr>
          <p:blipFill rotWithShape="1">
            <a:blip r:embed="rId7">
              <a:alphaModFix/>
            </a:blip>
            <a:srcRect/>
            <a:stretch/>
          </p:blipFill>
          <p:spPr>
            <a:xfrm>
              <a:off x="6978589" y="854329"/>
              <a:ext cx="289895" cy="289895"/>
            </a:xfrm>
            <a:prstGeom prst="rect">
              <a:avLst/>
            </a:prstGeom>
            <a:noFill/>
            <a:ln>
              <a:noFill/>
            </a:ln>
          </p:spPr>
        </p:pic>
        <p:pic>
          <p:nvPicPr>
            <p:cNvPr id="755" name="Google Shape;755;p28"/>
            <p:cNvPicPr preferRelativeResize="0"/>
            <p:nvPr/>
          </p:nvPicPr>
          <p:blipFill rotWithShape="1">
            <a:blip r:embed="rId8">
              <a:alphaModFix/>
            </a:blip>
            <a:srcRect/>
            <a:stretch/>
          </p:blipFill>
          <p:spPr>
            <a:xfrm>
              <a:off x="7368130" y="854329"/>
              <a:ext cx="289895" cy="289895"/>
            </a:xfrm>
            <a:prstGeom prst="rect">
              <a:avLst/>
            </a:prstGeom>
            <a:noFill/>
            <a:ln>
              <a:noFill/>
            </a:ln>
          </p:spPr>
        </p:pic>
        <p:pic>
          <p:nvPicPr>
            <p:cNvPr id="756" name="Google Shape;756;p28"/>
            <p:cNvPicPr preferRelativeResize="0"/>
            <p:nvPr/>
          </p:nvPicPr>
          <p:blipFill rotWithShape="1">
            <a:blip r:embed="rId9">
              <a:alphaModFix/>
            </a:blip>
            <a:srcRect/>
            <a:stretch/>
          </p:blipFill>
          <p:spPr>
            <a:xfrm>
              <a:off x="7757671" y="854329"/>
              <a:ext cx="289895" cy="289895"/>
            </a:xfrm>
            <a:prstGeom prst="rect">
              <a:avLst/>
            </a:prstGeom>
            <a:noFill/>
            <a:ln>
              <a:noFill/>
            </a:ln>
          </p:spPr>
        </p:pic>
        <p:pic>
          <p:nvPicPr>
            <p:cNvPr id="757" name="Google Shape;757;p28"/>
            <p:cNvPicPr preferRelativeResize="0"/>
            <p:nvPr/>
          </p:nvPicPr>
          <p:blipFill rotWithShape="1">
            <a:blip r:embed="rId10">
              <a:alphaModFix/>
            </a:blip>
            <a:srcRect/>
            <a:stretch/>
          </p:blipFill>
          <p:spPr>
            <a:xfrm>
              <a:off x="8147212" y="854329"/>
              <a:ext cx="289895" cy="289895"/>
            </a:xfrm>
            <a:prstGeom prst="rect">
              <a:avLst/>
            </a:prstGeom>
            <a:noFill/>
            <a:ln>
              <a:noFill/>
            </a:ln>
          </p:spPr>
        </p:pic>
        <p:pic>
          <p:nvPicPr>
            <p:cNvPr id="758" name="Google Shape;758;p28"/>
            <p:cNvPicPr preferRelativeResize="0"/>
            <p:nvPr/>
          </p:nvPicPr>
          <p:blipFill rotWithShape="1">
            <a:blip r:embed="rId11">
              <a:alphaModFix/>
            </a:blip>
            <a:srcRect/>
            <a:stretch/>
          </p:blipFill>
          <p:spPr>
            <a:xfrm>
              <a:off x="8536753" y="854329"/>
              <a:ext cx="289895" cy="289895"/>
            </a:xfrm>
            <a:prstGeom prst="rect">
              <a:avLst/>
            </a:prstGeom>
            <a:noFill/>
            <a:ln>
              <a:noFill/>
            </a:ln>
          </p:spPr>
        </p:pic>
        <p:pic>
          <p:nvPicPr>
            <p:cNvPr id="759" name="Google Shape;759;p28"/>
            <p:cNvPicPr preferRelativeResize="0"/>
            <p:nvPr/>
          </p:nvPicPr>
          <p:blipFill rotWithShape="1">
            <a:blip r:embed="rId12">
              <a:alphaModFix/>
            </a:blip>
            <a:srcRect/>
            <a:stretch/>
          </p:blipFill>
          <p:spPr>
            <a:xfrm>
              <a:off x="6978589" y="1199999"/>
              <a:ext cx="289895" cy="289895"/>
            </a:xfrm>
            <a:prstGeom prst="rect">
              <a:avLst/>
            </a:prstGeom>
            <a:noFill/>
            <a:ln>
              <a:noFill/>
            </a:ln>
          </p:spPr>
        </p:pic>
        <p:pic>
          <p:nvPicPr>
            <p:cNvPr id="760" name="Google Shape;760;p28"/>
            <p:cNvPicPr preferRelativeResize="0"/>
            <p:nvPr/>
          </p:nvPicPr>
          <p:blipFill rotWithShape="1">
            <a:blip r:embed="rId13">
              <a:alphaModFix/>
            </a:blip>
            <a:srcRect/>
            <a:stretch/>
          </p:blipFill>
          <p:spPr>
            <a:xfrm>
              <a:off x="7370190" y="1199999"/>
              <a:ext cx="289895" cy="289895"/>
            </a:xfrm>
            <a:prstGeom prst="rect">
              <a:avLst/>
            </a:prstGeom>
            <a:noFill/>
            <a:ln>
              <a:noFill/>
            </a:ln>
          </p:spPr>
        </p:pic>
        <p:pic>
          <p:nvPicPr>
            <p:cNvPr id="761" name="Google Shape;761;p28"/>
            <p:cNvPicPr preferRelativeResize="0"/>
            <p:nvPr/>
          </p:nvPicPr>
          <p:blipFill rotWithShape="1">
            <a:blip r:embed="rId14">
              <a:alphaModFix/>
            </a:blip>
            <a:srcRect/>
            <a:stretch/>
          </p:blipFill>
          <p:spPr>
            <a:xfrm>
              <a:off x="7761791" y="1199999"/>
              <a:ext cx="289895" cy="289895"/>
            </a:xfrm>
            <a:prstGeom prst="rect">
              <a:avLst/>
            </a:prstGeom>
            <a:noFill/>
            <a:ln>
              <a:noFill/>
            </a:ln>
          </p:spPr>
        </p:pic>
        <p:pic>
          <p:nvPicPr>
            <p:cNvPr id="762" name="Google Shape;762;p28"/>
            <p:cNvPicPr preferRelativeResize="0"/>
            <p:nvPr/>
          </p:nvPicPr>
          <p:blipFill rotWithShape="1">
            <a:blip r:embed="rId15">
              <a:alphaModFix/>
            </a:blip>
            <a:srcRect/>
            <a:stretch/>
          </p:blipFill>
          <p:spPr>
            <a:xfrm>
              <a:off x="8153392" y="1199999"/>
              <a:ext cx="289895" cy="289895"/>
            </a:xfrm>
            <a:prstGeom prst="rect">
              <a:avLst/>
            </a:prstGeom>
            <a:noFill/>
            <a:ln>
              <a:noFill/>
            </a:ln>
          </p:spPr>
        </p:pic>
        <p:pic>
          <p:nvPicPr>
            <p:cNvPr id="763" name="Google Shape;763;p28"/>
            <p:cNvPicPr preferRelativeResize="0"/>
            <p:nvPr/>
          </p:nvPicPr>
          <p:blipFill rotWithShape="1">
            <a:blip r:embed="rId16">
              <a:alphaModFix/>
            </a:blip>
            <a:srcRect/>
            <a:stretch/>
          </p:blipFill>
          <p:spPr>
            <a:xfrm>
              <a:off x="8544991" y="1199999"/>
              <a:ext cx="289895" cy="289895"/>
            </a:xfrm>
            <a:prstGeom prst="rect">
              <a:avLst/>
            </a:prstGeom>
            <a:noFill/>
            <a:ln>
              <a:noFill/>
            </a:ln>
          </p:spPr>
        </p:pic>
        <p:pic>
          <p:nvPicPr>
            <p:cNvPr id="764" name="Google Shape;764;p28"/>
            <p:cNvPicPr preferRelativeResize="0"/>
            <p:nvPr/>
          </p:nvPicPr>
          <p:blipFill rotWithShape="1">
            <a:blip r:embed="rId17">
              <a:alphaModFix/>
            </a:blip>
            <a:srcRect/>
            <a:stretch/>
          </p:blipFill>
          <p:spPr>
            <a:xfrm>
              <a:off x="6978589" y="1543075"/>
              <a:ext cx="289895" cy="289895"/>
            </a:xfrm>
            <a:prstGeom prst="rect">
              <a:avLst/>
            </a:prstGeom>
            <a:noFill/>
            <a:ln>
              <a:noFill/>
            </a:ln>
          </p:spPr>
        </p:pic>
        <p:pic>
          <p:nvPicPr>
            <p:cNvPr id="765" name="Google Shape;765;p28"/>
            <p:cNvPicPr preferRelativeResize="0"/>
            <p:nvPr/>
          </p:nvPicPr>
          <p:blipFill rotWithShape="1">
            <a:blip r:embed="rId18">
              <a:alphaModFix/>
            </a:blip>
            <a:srcRect/>
            <a:stretch/>
          </p:blipFill>
          <p:spPr>
            <a:xfrm>
              <a:off x="7370977" y="1543075"/>
              <a:ext cx="289895" cy="289895"/>
            </a:xfrm>
            <a:prstGeom prst="rect">
              <a:avLst/>
            </a:prstGeom>
            <a:noFill/>
            <a:ln>
              <a:noFill/>
            </a:ln>
          </p:spPr>
        </p:pic>
        <p:pic>
          <p:nvPicPr>
            <p:cNvPr id="766" name="Google Shape;766;p28"/>
            <p:cNvPicPr preferRelativeResize="0"/>
            <p:nvPr/>
          </p:nvPicPr>
          <p:blipFill rotWithShape="1">
            <a:blip r:embed="rId19">
              <a:alphaModFix/>
            </a:blip>
            <a:srcRect/>
            <a:stretch/>
          </p:blipFill>
          <p:spPr>
            <a:xfrm>
              <a:off x="7763365" y="1543075"/>
              <a:ext cx="289895" cy="289895"/>
            </a:xfrm>
            <a:prstGeom prst="rect">
              <a:avLst/>
            </a:prstGeom>
            <a:noFill/>
            <a:ln>
              <a:noFill/>
            </a:ln>
          </p:spPr>
        </p:pic>
        <p:pic>
          <p:nvPicPr>
            <p:cNvPr id="767" name="Google Shape;767;p28"/>
            <p:cNvPicPr preferRelativeResize="0"/>
            <p:nvPr/>
          </p:nvPicPr>
          <p:blipFill rotWithShape="1">
            <a:blip r:embed="rId20">
              <a:alphaModFix/>
            </a:blip>
            <a:srcRect/>
            <a:stretch/>
          </p:blipFill>
          <p:spPr>
            <a:xfrm>
              <a:off x="8155753" y="1543075"/>
              <a:ext cx="289895" cy="289895"/>
            </a:xfrm>
            <a:prstGeom prst="rect">
              <a:avLst/>
            </a:prstGeom>
            <a:noFill/>
            <a:ln>
              <a:noFill/>
            </a:ln>
          </p:spPr>
        </p:pic>
        <p:pic>
          <p:nvPicPr>
            <p:cNvPr id="768" name="Google Shape;768;p28"/>
            <p:cNvPicPr preferRelativeResize="0"/>
            <p:nvPr/>
          </p:nvPicPr>
          <p:blipFill rotWithShape="1">
            <a:blip r:embed="rId21">
              <a:alphaModFix/>
            </a:blip>
            <a:srcRect/>
            <a:stretch/>
          </p:blipFill>
          <p:spPr>
            <a:xfrm>
              <a:off x="8548141" y="1543075"/>
              <a:ext cx="289895" cy="289895"/>
            </a:xfrm>
            <a:prstGeom prst="rect">
              <a:avLst/>
            </a:prstGeom>
            <a:noFill/>
            <a:ln>
              <a:noFill/>
            </a:ln>
          </p:spPr>
        </p:pic>
        <p:pic>
          <p:nvPicPr>
            <p:cNvPr id="769" name="Google Shape;769;p28"/>
            <p:cNvPicPr preferRelativeResize="0"/>
            <p:nvPr/>
          </p:nvPicPr>
          <p:blipFill rotWithShape="1">
            <a:blip r:embed="rId22">
              <a:alphaModFix/>
            </a:blip>
            <a:srcRect/>
            <a:stretch/>
          </p:blipFill>
          <p:spPr>
            <a:xfrm>
              <a:off x="6978589" y="1886152"/>
              <a:ext cx="289895" cy="289895"/>
            </a:xfrm>
            <a:prstGeom prst="rect">
              <a:avLst/>
            </a:prstGeom>
            <a:noFill/>
            <a:ln>
              <a:noFill/>
            </a:ln>
          </p:spPr>
        </p:pic>
        <p:pic>
          <p:nvPicPr>
            <p:cNvPr id="770" name="Google Shape;770;p28"/>
            <p:cNvPicPr preferRelativeResize="0"/>
            <p:nvPr/>
          </p:nvPicPr>
          <p:blipFill rotWithShape="1">
            <a:blip r:embed="rId23">
              <a:alphaModFix/>
            </a:blip>
            <a:srcRect/>
            <a:stretch/>
          </p:blipFill>
          <p:spPr>
            <a:xfrm>
              <a:off x="7368130" y="1886152"/>
              <a:ext cx="289895" cy="289895"/>
            </a:xfrm>
            <a:prstGeom prst="rect">
              <a:avLst/>
            </a:prstGeom>
            <a:noFill/>
            <a:ln>
              <a:noFill/>
            </a:ln>
          </p:spPr>
        </p:pic>
        <p:pic>
          <p:nvPicPr>
            <p:cNvPr id="771" name="Google Shape;771;p28"/>
            <p:cNvPicPr preferRelativeResize="0"/>
            <p:nvPr/>
          </p:nvPicPr>
          <p:blipFill rotWithShape="1">
            <a:blip r:embed="rId24">
              <a:alphaModFix/>
            </a:blip>
            <a:srcRect/>
            <a:stretch/>
          </p:blipFill>
          <p:spPr>
            <a:xfrm>
              <a:off x="7757671" y="1886152"/>
              <a:ext cx="289895" cy="289895"/>
            </a:xfrm>
            <a:prstGeom prst="rect">
              <a:avLst/>
            </a:prstGeom>
            <a:noFill/>
            <a:ln>
              <a:noFill/>
            </a:ln>
          </p:spPr>
        </p:pic>
        <p:pic>
          <p:nvPicPr>
            <p:cNvPr id="772" name="Google Shape;772;p28"/>
            <p:cNvPicPr preferRelativeResize="0"/>
            <p:nvPr/>
          </p:nvPicPr>
          <p:blipFill rotWithShape="1">
            <a:blip r:embed="rId25">
              <a:alphaModFix/>
            </a:blip>
            <a:srcRect/>
            <a:stretch/>
          </p:blipFill>
          <p:spPr>
            <a:xfrm>
              <a:off x="8147211" y="1886152"/>
              <a:ext cx="289895" cy="289895"/>
            </a:xfrm>
            <a:prstGeom prst="rect">
              <a:avLst/>
            </a:prstGeom>
            <a:noFill/>
            <a:ln>
              <a:noFill/>
            </a:ln>
          </p:spPr>
        </p:pic>
      </p:grpSp>
      <p:pic>
        <p:nvPicPr>
          <p:cNvPr id="773" name="Google Shape;773;p28"/>
          <p:cNvPicPr preferRelativeResize="0"/>
          <p:nvPr/>
        </p:nvPicPr>
        <p:blipFill rotWithShape="1">
          <a:blip r:embed="rId26">
            <a:alphaModFix/>
          </a:blip>
          <a:srcRect/>
          <a:stretch/>
        </p:blipFill>
        <p:spPr>
          <a:xfrm>
            <a:off x="4759895" y="896468"/>
            <a:ext cx="384717" cy="984990"/>
          </a:xfrm>
          <a:prstGeom prst="rect">
            <a:avLst/>
          </a:prstGeom>
          <a:noFill/>
          <a:ln>
            <a:noFill/>
          </a:ln>
        </p:spPr>
      </p:pic>
      <p:pic>
        <p:nvPicPr>
          <p:cNvPr id="774" name="Google Shape;774;p28"/>
          <p:cNvPicPr preferRelativeResize="0"/>
          <p:nvPr/>
        </p:nvPicPr>
        <p:blipFill rotWithShape="1">
          <a:blip r:embed="rId27">
            <a:alphaModFix/>
          </a:blip>
          <a:srcRect/>
          <a:stretch/>
        </p:blipFill>
        <p:spPr>
          <a:xfrm>
            <a:off x="3985665" y="896465"/>
            <a:ext cx="320598" cy="984994"/>
          </a:xfrm>
          <a:prstGeom prst="rect">
            <a:avLst/>
          </a:prstGeom>
          <a:noFill/>
          <a:ln>
            <a:noFill/>
          </a:ln>
        </p:spPr>
      </p:pic>
      <p:pic>
        <p:nvPicPr>
          <p:cNvPr id="775" name="Google Shape;775;p28"/>
          <p:cNvPicPr preferRelativeResize="0"/>
          <p:nvPr/>
        </p:nvPicPr>
        <p:blipFill rotWithShape="1">
          <a:blip r:embed="rId28">
            <a:alphaModFix/>
          </a:blip>
          <a:srcRect/>
          <a:stretch/>
        </p:blipFill>
        <p:spPr>
          <a:xfrm>
            <a:off x="5257943" y="896468"/>
            <a:ext cx="384717" cy="984990"/>
          </a:xfrm>
          <a:prstGeom prst="rect">
            <a:avLst/>
          </a:prstGeom>
          <a:noFill/>
          <a:ln>
            <a:noFill/>
          </a:ln>
        </p:spPr>
      </p:pic>
      <p:pic>
        <p:nvPicPr>
          <p:cNvPr id="776" name="Google Shape;776;p28"/>
          <p:cNvPicPr preferRelativeResize="0"/>
          <p:nvPr/>
        </p:nvPicPr>
        <p:blipFill rotWithShape="1">
          <a:blip r:embed="rId29">
            <a:alphaModFix/>
          </a:blip>
          <a:srcRect/>
          <a:stretch/>
        </p:blipFill>
        <p:spPr>
          <a:xfrm>
            <a:off x="4417153" y="896468"/>
            <a:ext cx="171143" cy="9849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29"/>
          <p:cNvSpPr txBox="1">
            <a:spLocks noGrp="1"/>
          </p:cNvSpPr>
          <p:nvPr>
            <p:ph type="subTitle" idx="1"/>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ICONIC NOTATION LIBRARY</a:t>
            </a:r>
            <a:endParaRPr/>
          </a:p>
        </p:txBody>
      </p:sp>
      <p:sp>
        <p:nvSpPr>
          <p:cNvPr id="782" name="Google Shape;782;p29"/>
          <p:cNvSpPr txBox="1">
            <a:spLocks noGrp="1"/>
          </p:cNvSpPr>
          <p:nvPr>
            <p:ph type="ctrTitle"/>
          </p:nvPr>
        </p:nvSpPr>
        <p:spPr>
          <a:xfrm>
            <a:off x="387900" y="793025"/>
            <a:ext cx="6007500" cy="692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Keyboard</a:t>
            </a:r>
            <a:endParaRPr/>
          </a:p>
        </p:txBody>
      </p:sp>
      <p:pic>
        <p:nvPicPr>
          <p:cNvPr id="783" name="Google Shape;783;p29"/>
          <p:cNvPicPr preferRelativeResize="0">
            <a:picLocks noGrp="1"/>
          </p:cNvPicPr>
          <p:nvPr>
            <p:ph type="pic" idx="2"/>
          </p:nvPr>
        </p:nvPicPr>
        <p:blipFill rotWithShape="1">
          <a:blip r:embed="rId3">
            <a:alphaModFix/>
          </a:blip>
          <a:srcRect/>
          <a:stretch/>
        </p:blipFill>
        <p:spPr>
          <a:xfrm>
            <a:off x="387900" y="3574425"/>
            <a:ext cx="905400" cy="905400"/>
          </a:xfrm>
          <a:prstGeom prst="ellipse">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2"/>
          <p:cNvSpPr txBox="1">
            <a:spLocks noGrp="1"/>
          </p:cNvSpPr>
          <p:nvPr>
            <p:ph type="body" idx="1"/>
          </p:nvPr>
        </p:nvSpPr>
        <p:spPr>
          <a:xfrm>
            <a:off x="387900" y="839275"/>
            <a:ext cx="3076200" cy="3001500"/>
          </a:xfrm>
          <a:prstGeom prst="rect">
            <a:avLst/>
          </a:prstGeom>
          <a:noFill/>
          <a:ln>
            <a:noFill/>
          </a:ln>
        </p:spPr>
        <p:txBody>
          <a:bodyPr spcFirstLastPara="1" wrap="square" lIns="0" tIns="0" rIns="0" bIns="0" anchor="t" anchorCtr="0">
            <a:spAutoFit/>
          </a:bodyPr>
          <a:lstStyle/>
          <a:p>
            <a:pPr marL="0" lvl="0" indent="0" algn="l" rtl="0">
              <a:lnSpc>
                <a:spcPct val="200000"/>
              </a:lnSpc>
              <a:spcBef>
                <a:spcPts val="0"/>
              </a:spcBef>
              <a:spcAft>
                <a:spcPts val="0"/>
              </a:spcAft>
              <a:buNone/>
            </a:pPr>
            <a:r>
              <a:rPr lang="en" sz="1500"/>
              <a:t>How to Use this Document </a:t>
            </a:r>
            <a:endParaRPr sz="1500"/>
          </a:p>
          <a:p>
            <a:pPr marL="0" lvl="0" indent="0" algn="l" rtl="0">
              <a:lnSpc>
                <a:spcPct val="200000"/>
              </a:lnSpc>
              <a:spcBef>
                <a:spcPts val="0"/>
              </a:spcBef>
              <a:spcAft>
                <a:spcPts val="0"/>
              </a:spcAft>
              <a:buClr>
                <a:schemeClr val="dk1"/>
              </a:buClr>
              <a:buSzPts val="1100"/>
              <a:buFont typeface="Arial"/>
              <a:buNone/>
            </a:pPr>
            <a:r>
              <a:rPr lang="en" sz="1500"/>
              <a:t>Measures and Bar Line Elements</a:t>
            </a:r>
            <a:endParaRPr sz="1500"/>
          </a:p>
          <a:p>
            <a:pPr marL="0" lvl="0" indent="0" algn="l" rtl="0">
              <a:lnSpc>
                <a:spcPct val="200000"/>
              </a:lnSpc>
              <a:spcBef>
                <a:spcPts val="0"/>
              </a:spcBef>
              <a:spcAft>
                <a:spcPts val="0"/>
              </a:spcAft>
              <a:buNone/>
            </a:pPr>
            <a:r>
              <a:rPr lang="en" sz="1500"/>
              <a:t>Guitar</a:t>
            </a:r>
            <a:endParaRPr sz="1500"/>
          </a:p>
          <a:p>
            <a:pPr marL="0" lvl="0" indent="0" algn="l" rtl="0">
              <a:lnSpc>
                <a:spcPct val="200000"/>
              </a:lnSpc>
              <a:spcBef>
                <a:spcPts val="0"/>
              </a:spcBef>
              <a:spcAft>
                <a:spcPts val="0"/>
              </a:spcAft>
              <a:buNone/>
            </a:pPr>
            <a:r>
              <a:rPr lang="en" sz="1500"/>
              <a:t>Keyboard</a:t>
            </a:r>
            <a:endParaRPr sz="1500"/>
          </a:p>
          <a:p>
            <a:pPr marL="0" lvl="0" indent="0" algn="l" rtl="0">
              <a:lnSpc>
                <a:spcPct val="200000"/>
              </a:lnSpc>
              <a:spcBef>
                <a:spcPts val="0"/>
              </a:spcBef>
              <a:spcAft>
                <a:spcPts val="0"/>
              </a:spcAft>
              <a:buNone/>
            </a:pPr>
            <a:r>
              <a:rPr lang="en" sz="1500"/>
              <a:t>Ukulele</a:t>
            </a:r>
            <a:endParaRPr sz="1500"/>
          </a:p>
          <a:p>
            <a:pPr marL="0" lvl="0" indent="0" algn="l" rtl="0">
              <a:lnSpc>
                <a:spcPct val="200000"/>
              </a:lnSpc>
              <a:spcBef>
                <a:spcPts val="0"/>
              </a:spcBef>
              <a:spcAft>
                <a:spcPts val="0"/>
              </a:spcAft>
              <a:buNone/>
            </a:pPr>
            <a:r>
              <a:rPr lang="en" sz="1500"/>
              <a:t>Bass</a:t>
            </a:r>
            <a:endParaRPr sz="1500"/>
          </a:p>
          <a:p>
            <a:pPr marL="0" lvl="0" indent="0" algn="l" rtl="0">
              <a:lnSpc>
                <a:spcPct val="200000"/>
              </a:lnSpc>
              <a:spcBef>
                <a:spcPts val="0"/>
              </a:spcBef>
              <a:spcAft>
                <a:spcPts val="0"/>
              </a:spcAft>
              <a:buNone/>
            </a:pPr>
            <a:r>
              <a:rPr lang="en" sz="1500"/>
              <a:t>Drums</a:t>
            </a:r>
            <a:endParaRPr sz="1500"/>
          </a:p>
        </p:txBody>
      </p:sp>
      <p:sp>
        <p:nvSpPr>
          <p:cNvPr id="98" name="Google Shape;98;p12"/>
          <p:cNvSpPr txBox="1">
            <a:spLocks noGrp="1"/>
          </p:cNvSpPr>
          <p:nvPr>
            <p:ph type="subTitle" idx="3"/>
          </p:nvPr>
        </p:nvSpPr>
        <p:spPr>
          <a:xfrm>
            <a:off x="387900" y="507850"/>
            <a:ext cx="60075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000"/>
              <a:buNone/>
            </a:pPr>
            <a:r>
              <a:rPr lang="en"/>
              <a:t>TABLE OF CONTENTS</a:t>
            </a:r>
            <a:endParaRPr/>
          </a:p>
        </p:txBody>
      </p:sp>
      <p:sp>
        <p:nvSpPr>
          <p:cNvPr id="99" name="Google Shape;99;p12"/>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700"/>
              <a:buNone/>
            </a:pPr>
            <a:fld id="{00000000-1234-1234-1234-123412341234}" type="slidenum">
              <a:rPr lang="en"/>
              <a:t>2</a:t>
            </a:fld>
            <a:endParaRPr/>
          </a:p>
        </p:txBody>
      </p:sp>
      <p:sp>
        <p:nvSpPr>
          <p:cNvPr id="100" name="Google Shape;100;p12"/>
          <p:cNvSpPr txBox="1">
            <a:spLocks noGrp="1"/>
          </p:cNvSpPr>
          <p:nvPr>
            <p:ph type="body" idx="1"/>
          </p:nvPr>
        </p:nvSpPr>
        <p:spPr>
          <a:xfrm>
            <a:off x="4240450" y="839275"/>
            <a:ext cx="721500" cy="3001500"/>
          </a:xfrm>
          <a:prstGeom prst="rect">
            <a:avLst/>
          </a:prstGeom>
          <a:noFill/>
          <a:ln>
            <a:noFill/>
          </a:ln>
        </p:spPr>
        <p:txBody>
          <a:bodyPr spcFirstLastPara="1" wrap="square" lIns="0" tIns="0" rIns="0" bIns="0" anchor="t" anchorCtr="0">
            <a:spAutoFit/>
          </a:bodyPr>
          <a:lstStyle/>
          <a:p>
            <a:pPr marL="0" lvl="0" indent="0" algn="r" rtl="0">
              <a:lnSpc>
                <a:spcPct val="200000"/>
              </a:lnSpc>
              <a:spcBef>
                <a:spcPts val="0"/>
              </a:spcBef>
              <a:spcAft>
                <a:spcPts val="0"/>
              </a:spcAft>
              <a:buNone/>
            </a:pPr>
            <a:r>
              <a:rPr lang="en" sz="1500"/>
              <a:t>3</a:t>
            </a:r>
            <a:endParaRPr sz="1500"/>
          </a:p>
          <a:p>
            <a:pPr marL="0" lvl="0" indent="0" algn="r" rtl="0">
              <a:lnSpc>
                <a:spcPct val="200000"/>
              </a:lnSpc>
              <a:spcBef>
                <a:spcPts val="0"/>
              </a:spcBef>
              <a:spcAft>
                <a:spcPts val="0"/>
              </a:spcAft>
              <a:buNone/>
            </a:pPr>
            <a:r>
              <a:rPr lang="en" sz="1500"/>
              <a:t>4</a:t>
            </a:r>
            <a:endParaRPr sz="1500"/>
          </a:p>
          <a:p>
            <a:pPr marL="0" lvl="0" indent="0" algn="r" rtl="0">
              <a:lnSpc>
                <a:spcPct val="200000"/>
              </a:lnSpc>
              <a:spcBef>
                <a:spcPts val="0"/>
              </a:spcBef>
              <a:spcAft>
                <a:spcPts val="0"/>
              </a:spcAft>
              <a:buNone/>
            </a:pPr>
            <a:r>
              <a:rPr lang="en" sz="1500"/>
              <a:t>5-12</a:t>
            </a:r>
            <a:endParaRPr sz="1500"/>
          </a:p>
          <a:p>
            <a:pPr marL="0" lvl="0" indent="0" algn="r" rtl="0">
              <a:lnSpc>
                <a:spcPct val="200000"/>
              </a:lnSpc>
              <a:spcBef>
                <a:spcPts val="0"/>
              </a:spcBef>
              <a:spcAft>
                <a:spcPts val="0"/>
              </a:spcAft>
              <a:buNone/>
            </a:pPr>
            <a:r>
              <a:rPr lang="en" sz="1500"/>
              <a:t>14-21</a:t>
            </a:r>
            <a:endParaRPr sz="1500"/>
          </a:p>
          <a:p>
            <a:pPr marL="0" lvl="0" indent="0" algn="r" rtl="0">
              <a:lnSpc>
                <a:spcPct val="200000"/>
              </a:lnSpc>
              <a:spcBef>
                <a:spcPts val="0"/>
              </a:spcBef>
              <a:spcAft>
                <a:spcPts val="0"/>
              </a:spcAft>
              <a:buNone/>
            </a:pPr>
            <a:r>
              <a:rPr lang="en" sz="1500"/>
              <a:t>22-32</a:t>
            </a:r>
            <a:endParaRPr sz="1500"/>
          </a:p>
          <a:p>
            <a:pPr marL="0" lvl="0" indent="0" algn="r" rtl="0">
              <a:lnSpc>
                <a:spcPct val="200000"/>
              </a:lnSpc>
              <a:spcBef>
                <a:spcPts val="0"/>
              </a:spcBef>
              <a:spcAft>
                <a:spcPts val="0"/>
              </a:spcAft>
              <a:buNone/>
            </a:pPr>
            <a:r>
              <a:rPr lang="en" sz="1500"/>
              <a:t>33-41</a:t>
            </a:r>
            <a:endParaRPr sz="1500"/>
          </a:p>
          <a:p>
            <a:pPr marL="0" lvl="0" indent="0" algn="r" rtl="0">
              <a:lnSpc>
                <a:spcPct val="200000"/>
              </a:lnSpc>
              <a:spcBef>
                <a:spcPts val="0"/>
              </a:spcBef>
              <a:spcAft>
                <a:spcPts val="0"/>
              </a:spcAft>
              <a:buNone/>
            </a:pPr>
            <a:r>
              <a:rPr lang="en" sz="1500"/>
              <a:t>42-47</a:t>
            </a:r>
            <a:endParaRPr sz="1500"/>
          </a:p>
        </p:txBody>
      </p:sp>
      <p:cxnSp>
        <p:nvCxnSpPr>
          <p:cNvPr id="101" name="Google Shape;101;p12"/>
          <p:cNvCxnSpPr/>
          <p:nvPr/>
        </p:nvCxnSpPr>
        <p:spPr>
          <a:xfrm>
            <a:off x="2826775" y="1000375"/>
            <a:ext cx="1887000" cy="6300"/>
          </a:xfrm>
          <a:prstGeom prst="straightConnector1">
            <a:avLst/>
          </a:prstGeom>
          <a:noFill/>
          <a:ln w="9525" cap="flat" cmpd="sng">
            <a:solidFill>
              <a:schemeClr val="dk2"/>
            </a:solidFill>
            <a:prstDash val="dot"/>
            <a:round/>
            <a:headEnd type="none" w="med" len="med"/>
            <a:tailEnd type="none" w="med" len="med"/>
          </a:ln>
        </p:spPr>
      </p:cxnSp>
      <p:cxnSp>
        <p:nvCxnSpPr>
          <p:cNvPr id="102" name="Google Shape;102;p12"/>
          <p:cNvCxnSpPr/>
          <p:nvPr/>
        </p:nvCxnSpPr>
        <p:spPr>
          <a:xfrm>
            <a:off x="874000" y="1921075"/>
            <a:ext cx="3462900" cy="0"/>
          </a:xfrm>
          <a:prstGeom prst="straightConnector1">
            <a:avLst/>
          </a:prstGeom>
          <a:noFill/>
          <a:ln w="9525" cap="flat" cmpd="sng">
            <a:solidFill>
              <a:schemeClr val="dk2"/>
            </a:solidFill>
            <a:prstDash val="dot"/>
            <a:round/>
            <a:headEnd type="none" w="med" len="med"/>
            <a:tailEnd type="none" w="med" len="med"/>
          </a:ln>
        </p:spPr>
      </p:cxnSp>
      <p:cxnSp>
        <p:nvCxnSpPr>
          <p:cNvPr id="103" name="Google Shape;103;p12"/>
          <p:cNvCxnSpPr/>
          <p:nvPr/>
        </p:nvCxnSpPr>
        <p:spPr>
          <a:xfrm>
            <a:off x="1252600" y="2375475"/>
            <a:ext cx="3084300" cy="0"/>
          </a:xfrm>
          <a:prstGeom prst="straightConnector1">
            <a:avLst/>
          </a:prstGeom>
          <a:noFill/>
          <a:ln w="9525" cap="flat" cmpd="sng">
            <a:solidFill>
              <a:schemeClr val="dk2"/>
            </a:solidFill>
            <a:prstDash val="dot"/>
            <a:round/>
            <a:headEnd type="none" w="med" len="med"/>
            <a:tailEnd type="none" w="med" len="med"/>
          </a:ln>
        </p:spPr>
      </p:cxnSp>
      <p:cxnSp>
        <p:nvCxnSpPr>
          <p:cNvPr id="104" name="Google Shape;104;p12"/>
          <p:cNvCxnSpPr/>
          <p:nvPr/>
        </p:nvCxnSpPr>
        <p:spPr>
          <a:xfrm>
            <a:off x="1112800" y="2847350"/>
            <a:ext cx="3224100" cy="0"/>
          </a:xfrm>
          <a:prstGeom prst="straightConnector1">
            <a:avLst/>
          </a:prstGeom>
          <a:noFill/>
          <a:ln w="9525" cap="flat" cmpd="sng">
            <a:solidFill>
              <a:schemeClr val="dk2"/>
            </a:solidFill>
            <a:prstDash val="dot"/>
            <a:round/>
            <a:headEnd type="none" w="med" len="med"/>
            <a:tailEnd type="none" w="med" len="med"/>
          </a:ln>
        </p:spPr>
      </p:cxnSp>
      <p:cxnSp>
        <p:nvCxnSpPr>
          <p:cNvPr id="105" name="Google Shape;105;p12"/>
          <p:cNvCxnSpPr/>
          <p:nvPr/>
        </p:nvCxnSpPr>
        <p:spPr>
          <a:xfrm>
            <a:off x="865000" y="3299800"/>
            <a:ext cx="3471900" cy="0"/>
          </a:xfrm>
          <a:prstGeom prst="straightConnector1">
            <a:avLst/>
          </a:prstGeom>
          <a:noFill/>
          <a:ln w="9525" cap="flat" cmpd="sng">
            <a:solidFill>
              <a:schemeClr val="dk2"/>
            </a:solidFill>
            <a:prstDash val="dot"/>
            <a:round/>
            <a:headEnd type="none" w="med" len="med"/>
            <a:tailEnd type="none" w="med" len="med"/>
          </a:ln>
        </p:spPr>
      </p:cxnSp>
      <p:cxnSp>
        <p:nvCxnSpPr>
          <p:cNvPr id="106" name="Google Shape;106;p12"/>
          <p:cNvCxnSpPr/>
          <p:nvPr/>
        </p:nvCxnSpPr>
        <p:spPr>
          <a:xfrm>
            <a:off x="1027000" y="3757000"/>
            <a:ext cx="3309900" cy="0"/>
          </a:xfrm>
          <a:prstGeom prst="straightConnector1">
            <a:avLst/>
          </a:prstGeom>
          <a:noFill/>
          <a:ln w="9525" cap="flat" cmpd="sng">
            <a:solidFill>
              <a:schemeClr val="dk2"/>
            </a:solidFill>
            <a:prstDash val="dot"/>
            <a:round/>
            <a:headEnd type="none" w="med" len="med"/>
            <a:tailEnd type="none" w="med" len="med"/>
          </a:ln>
        </p:spPr>
      </p:cxnSp>
      <p:cxnSp>
        <p:nvCxnSpPr>
          <p:cNvPr id="107" name="Google Shape;107;p12"/>
          <p:cNvCxnSpPr/>
          <p:nvPr/>
        </p:nvCxnSpPr>
        <p:spPr>
          <a:xfrm>
            <a:off x="3332300" y="1466675"/>
            <a:ext cx="1309800" cy="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0"/>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20</a:t>
            </a:fld>
            <a:endParaRPr/>
          </a:p>
        </p:txBody>
      </p:sp>
      <p:sp>
        <p:nvSpPr>
          <p:cNvPr id="789" name="Google Shape;789;p30"/>
          <p:cNvSpPr txBox="1">
            <a:spLocks noGrp="1"/>
          </p:cNvSpPr>
          <p:nvPr>
            <p:ph type="body" idx="1"/>
          </p:nvPr>
        </p:nvSpPr>
        <p:spPr>
          <a:xfrm>
            <a:off x="387900" y="1400950"/>
            <a:ext cx="6463500" cy="2894700"/>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0"/>
              </a:spcAft>
              <a:buNone/>
            </a:pPr>
            <a:r>
              <a:rPr lang="en" sz="1200">
                <a:solidFill>
                  <a:schemeClr val="dk1"/>
                </a:solidFill>
              </a:rPr>
              <a:t>SLIDE 15 – Beginner Chords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16 – Major and Minor Chords in Root, 1</a:t>
            </a:r>
            <a:r>
              <a:rPr lang="en" sz="1200" baseline="30000">
                <a:solidFill>
                  <a:schemeClr val="dk1"/>
                </a:solidFill>
              </a:rPr>
              <a:t>st</a:t>
            </a:r>
            <a:r>
              <a:rPr lang="en" sz="1200">
                <a:solidFill>
                  <a:schemeClr val="dk1"/>
                </a:solidFill>
              </a:rPr>
              <a:t> and 2</a:t>
            </a:r>
            <a:r>
              <a:rPr lang="en" sz="1200" baseline="30000">
                <a:solidFill>
                  <a:schemeClr val="dk1"/>
                </a:solidFill>
              </a:rPr>
              <a:t>nd</a:t>
            </a:r>
            <a:r>
              <a:rPr lang="en" sz="1200">
                <a:solidFill>
                  <a:schemeClr val="dk1"/>
                </a:solidFill>
              </a:rPr>
              <a:t> Inversion</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17 – Dom7, Maj7, Min7 Chords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18 – Scales: Major, Minor pentatonic, Blues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19 – Common Comping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20 – More Comping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21 – Build-Your-Own elements</a:t>
            </a:r>
            <a:endParaRPr sz="1200">
              <a:solidFill>
                <a:schemeClr val="dk1"/>
              </a:solidFill>
            </a:endParaRPr>
          </a:p>
        </p:txBody>
      </p:sp>
      <p:pic>
        <p:nvPicPr>
          <p:cNvPr id="790" name="Google Shape;790;p30"/>
          <p:cNvPicPr preferRelativeResize="0">
            <a:picLocks noGrp="1"/>
          </p:cNvPicPr>
          <p:nvPr>
            <p:ph type="pic" idx="2"/>
          </p:nvPr>
        </p:nvPicPr>
        <p:blipFill rotWithShape="1">
          <a:blip r:embed="rId3">
            <a:alphaModFix/>
          </a:blip>
          <a:srcRect/>
          <a:stretch/>
        </p:blipFill>
        <p:spPr>
          <a:xfrm>
            <a:off x="8394575" y="184400"/>
            <a:ext cx="601500" cy="601500"/>
          </a:xfrm>
          <a:prstGeom prst="ellipse">
            <a:avLst/>
          </a:prstGeom>
        </p:spPr>
      </p:pic>
      <p:sp>
        <p:nvSpPr>
          <p:cNvPr id="791" name="Google Shape;791;p30"/>
          <p:cNvSpPr txBox="1">
            <a:spLocks noGrp="1"/>
          </p:cNvSpPr>
          <p:nvPr>
            <p:ph type="subTitle" idx="3"/>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Keyboard</a:t>
            </a:r>
            <a:endParaRPr/>
          </a:p>
        </p:txBody>
      </p:sp>
      <p:sp>
        <p:nvSpPr>
          <p:cNvPr id="792" name="Google Shape;792;p30"/>
          <p:cNvSpPr txBox="1">
            <a:spLocks noGrp="1"/>
          </p:cNvSpPr>
          <p:nvPr>
            <p:ph type="ctrTitle"/>
          </p:nvPr>
        </p:nvSpPr>
        <p:spPr>
          <a:xfrm>
            <a:off x="387900" y="83185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Table of Contents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31"/>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798" name="Google Shape;798;p31"/>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White Key Chords</a:t>
            </a:r>
            <a:endParaRPr/>
          </a:p>
        </p:txBody>
      </p:sp>
      <p:sp>
        <p:nvSpPr>
          <p:cNvPr id="799" name="Google Shape;799;p31"/>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21</a:t>
            </a:fld>
            <a:endParaRPr/>
          </a:p>
        </p:txBody>
      </p:sp>
      <p:pic>
        <p:nvPicPr>
          <p:cNvPr id="800" name="Google Shape;800;p31"/>
          <p:cNvPicPr preferRelativeResize="0"/>
          <p:nvPr/>
        </p:nvPicPr>
        <p:blipFill rotWithShape="1">
          <a:blip r:embed="rId4">
            <a:alphaModFix/>
          </a:blip>
          <a:srcRect/>
          <a:stretch/>
        </p:blipFill>
        <p:spPr>
          <a:xfrm>
            <a:off x="442575" y="309595"/>
            <a:ext cx="741370" cy="596713"/>
          </a:xfrm>
          <a:prstGeom prst="rect">
            <a:avLst/>
          </a:prstGeom>
          <a:noFill/>
          <a:ln>
            <a:noFill/>
          </a:ln>
        </p:spPr>
      </p:pic>
      <p:pic>
        <p:nvPicPr>
          <p:cNvPr id="801" name="Google Shape;801;p31"/>
          <p:cNvPicPr preferRelativeResize="0"/>
          <p:nvPr/>
        </p:nvPicPr>
        <p:blipFill rotWithShape="1">
          <a:blip r:embed="rId5">
            <a:alphaModFix/>
          </a:blip>
          <a:srcRect/>
          <a:stretch/>
        </p:blipFill>
        <p:spPr>
          <a:xfrm>
            <a:off x="7703190" y="308418"/>
            <a:ext cx="744295" cy="599066"/>
          </a:xfrm>
          <a:prstGeom prst="rect">
            <a:avLst/>
          </a:prstGeom>
          <a:noFill/>
          <a:ln>
            <a:noFill/>
          </a:ln>
        </p:spPr>
      </p:pic>
      <p:pic>
        <p:nvPicPr>
          <p:cNvPr id="802" name="Google Shape;802;p31"/>
          <p:cNvPicPr preferRelativeResize="0"/>
          <p:nvPr/>
        </p:nvPicPr>
        <p:blipFill rotWithShape="1">
          <a:blip r:embed="rId6">
            <a:alphaModFix/>
          </a:blip>
          <a:srcRect/>
          <a:stretch/>
        </p:blipFill>
        <p:spPr>
          <a:xfrm>
            <a:off x="1891485" y="308418"/>
            <a:ext cx="744295" cy="599066"/>
          </a:xfrm>
          <a:prstGeom prst="rect">
            <a:avLst/>
          </a:prstGeom>
          <a:noFill/>
          <a:ln>
            <a:noFill/>
          </a:ln>
        </p:spPr>
      </p:pic>
      <p:pic>
        <p:nvPicPr>
          <p:cNvPr id="803" name="Google Shape;803;p31"/>
          <p:cNvPicPr preferRelativeResize="0"/>
          <p:nvPr/>
        </p:nvPicPr>
        <p:blipFill rotWithShape="1">
          <a:blip r:embed="rId7">
            <a:alphaModFix/>
          </a:blip>
          <a:srcRect/>
          <a:stretch/>
        </p:blipFill>
        <p:spPr>
          <a:xfrm>
            <a:off x="3344411" y="308418"/>
            <a:ext cx="744295" cy="599066"/>
          </a:xfrm>
          <a:prstGeom prst="rect">
            <a:avLst/>
          </a:prstGeom>
          <a:noFill/>
          <a:ln>
            <a:noFill/>
          </a:ln>
        </p:spPr>
      </p:pic>
      <p:pic>
        <p:nvPicPr>
          <p:cNvPr id="804" name="Google Shape;804;p31"/>
          <p:cNvPicPr preferRelativeResize="0"/>
          <p:nvPr/>
        </p:nvPicPr>
        <p:blipFill rotWithShape="1">
          <a:blip r:embed="rId8">
            <a:alphaModFix/>
          </a:blip>
          <a:srcRect/>
          <a:stretch/>
        </p:blipFill>
        <p:spPr>
          <a:xfrm>
            <a:off x="4797337" y="308418"/>
            <a:ext cx="744295" cy="599066"/>
          </a:xfrm>
          <a:prstGeom prst="rect">
            <a:avLst/>
          </a:prstGeom>
          <a:noFill/>
          <a:ln>
            <a:noFill/>
          </a:ln>
        </p:spPr>
      </p:pic>
      <p:pic>
        <p:nvPicPr>
          <p:cNvPr id="805" name="Google Shape;805;p31"/>
          <p:cNvPicPr preferRelativeResize="0"/>
          <p:nvPr/>
        </p:nvPicPr>
        <p:blipFill rotWithShape="1">
          <a:blip r:embed="rId9">
            <a:alphaModFix/>
          </a:blip>
          <a:srcRect/>
          <a:stretch/>
        </p:blipFill>
        <p:spPr>
          <a:xfrm>
            <a:off x="6250264" y="308418"/>
            <a:ext cx="744295" cy="599066"/>
          </a:xfrm>
          <a:prstGeom prst="rect">
            <a:avLst/>
          </a:prstGeom>
          <a:noFill/>
          <a:ln>
            <a:noFill/>
          </a:ln>
        </p:spPr>
      </p:pic>
      <p:pic>
        <p:nvPicPr>
          <p:cNvPr id="806" name="Google Shape;806;p31"/>
          <p:cNvPicPr preferRelativeResize="0"/>
          <p:nvPr/>
        </p:nvPicPr>
        <p:blipFill rotWithShape="1">
          <a:blip r:embed="rId10">
            <a:alphaModFix/>
          </a:blip>
          <a:srcRect/>
          <a:stretch/>
        </p:blipFill>
        <p:spPr>
          <a:xfrm>
            <a:off x="4054533" y="1235456"/>
            <a:ext cx="753371" cy="599066"/>
          </a:xfrm>
          <a:prstGeom prst="rect">
            <a:avLst/>
          </a:prstGeom>
          <a:noFill/>
          <a:ln>
            <a:noFill/>
          </a:ln>
        </p:spPr>
      </p:pic>
      <p:pic>
        <p:nvPicPr>
          <p:cNvPr id="807" name="Google Shape;807;p31"/>
          <p:cNvPicPr preferRelativeResize="0"/>
          <p:nvPr/>
        </p:nvPicPr>
        <p:blipFill rotWithShape="1">
          <a:blip r:embed="rId11">
            <a:alphaModFix/>
          </a:blip>
          <a:srcRect/>
          <a:stretch/>
        </p:blipFill>
        <p:spPr>
          <a:xfrm>
            <a:off x="7447511" y="1229562"/>
            <a:ext cx="753371" cy="599066"/>
          </a:xfrm>
          <a:prstGeom prst="rect">
            <a:avLst/>
          </a:prstGeom>
          <a:noFill/>
          <a:ln>
            <a:noFill/>
          </a:ln>
        </p:spPr>
      </p:pic>
      <p:pic>
        <p:nvPicPr>
          <p:cNvPr id="808" name="Google Shape;808;p31"/>
          <p:cNvPicPr preferRelativeResize="0"/>
          <p:nvPr/>
        </p:nvPicPr>
        <p:blipFill rotWithShape="1">
          <a:blip r:embed="rId12">
            <a:alphaModFix/>
          </a:blip>
          <a:srcRect/>
          <a:stretch/>
        </p:blipFill>
        <p:spPr>
          <a:xfrm>
            <a:off x="5751022" y="1229562"/>
            <a:ext cx="753371" cy="599066"/>
          </a:xfrm>
          <a:prstGeom prst="rect">
            <a:avLst/>
          </a:prstGeom>
          <a:noFill/>
          <a:ln>
            <a:noFill/>
          </a:ln>
        </p:spPr>
      </p:pic>
      <p:pic>
        <p:nvPicPr>
          <p:cNvPr id="809" name="Google Shape;809;p31"/>
          <p:cNvPicPr preferRelativeResize="0"/>
          <p:nvPr/>
        </p:nvPicPr>
        <p:blipFill rotWithShape="1">
          <a:blip r:embed="rId13">
            <a:alphaModFix/>
          </a:blip>
          <a:srcRect/>
          <a:stretch/>
        </p:blipFill>
        <p:spPr>
          <a:xfrm>
            <a:off x="661555" y="1229562"/>
            <a:ext cx="753371" cy="599066"/>
          </a:xfrm>
          <a:prstGeom prst="rect">
            <a:avLst/>
          </a:prstGeom>
          <a:noFill/>
          <a:ln>
            <a:noFill/>
          </a:ln>
        </p:spPr>
      </p:pic>
      <p:pic>
        <p:nvPicPr>
          <p:cNvPr id="810" name="Google Shape;810;p31"/>
          <p:cNvPicPr preferRelativeResize="0"/>
          <p:nvPr/>
        </p:nvPicPr>
        <p:blipFill rotWithShape="1">
          <a:blip r:embed="rId14">
            <a:alphaModFix/>
          </a:blip>
          <a:srcRect/>
          <a:stretch/>
        </p:blipFill>
        <p:spPr>
          <a:xfrm>
            <a:off x="2358044" y="1229562"/>
            <a:ext cx="753371" cy="599066"/>
          </a:xfrm>
          <a:prstGeom prst="rect">
            <a:avLst/>
          </a:prstGeom>
          <a:noFill/>
          <a:ln>
            <a:noFill/>
          </a:ln>
        </p:spPr>
      </p:pic>
      <p:pic>
        <p:nvPicPr>
          <p:cNvPr id="811" name="Google Shape;811;p31"/>
          <p:cNvPicPr preferRelativeResize="0"/>
          <p:nvPr/>
        </p:nvPicPr>
        <p:blipFill rotWithShape="1">
          <a:blip r:embed="rId15">
            <a:alphaModFix/>
          </a:blip>
          <a:srcRect/>
          <a:stretch/>
        </p:blipFill>
        <p:spPr>
          <a:xfrm>
            <a:off x="6571714" y="2902402"/>
            <a:ext cx="697566" cy="554692"/>
          </a:xfrm>
          <a:prstGeom prst="rect">
            <a:avLst/>
          </a:prstGeom>
          <a:noFill/>
          <a:ln>
            <a:noFill/>
          </a:ln>
        </p:spPr>
      </p:pic>
      <p:pic>
        <p:nvPicPr>
          <p:cNvPr id="812" name="Google Shape;812;p31"/>
          <p:cNvPicPr preferRelativeResize="0"/>
          <p:nvPr/>
        </p:nvPicPr>
        <p:blipFill rotWithShape="1">
          <a:blip r:embed="rId16">
            <a:alphaModFix/>
          </a:blip>
          <a:srcRect/>
          <a:stretch/>
        </p:blipFill>
        <p:spPr>
          <a:xfrm>
            <a:off x="5652888" y="2217701"/>
            <a:ext cx="773206" cy="554692"/>
          </a:xfrm>
          <a:prstGeom prst="rect">
            <a:avLst/>
          </a:prstGeom>
          <a:noFill/>
          <a:ln>
            <a:noFill/>
          </a:ln>
        </p:spPr>
      </p:pic>
      <p:pic>
        <p:nvPicPr>
          <p:cNvPr id="813" name="Google Shape;813;p31"/>
          <p:cNvPicPr preferRelativeResize="0"/>
          <p:nvPr/>
        </p:nvPicPr>
        <p:blipFill rotWithShape="1">
          <a:blip r:embed="rId17">
            <a:alphaModFix/>
          </a:blip>
          <a:srcRect/>
          <a:stretch/>
        </p:blipFill>
        <p:spPr>
          <a:xfrm>
            <a:off x="6502437" y="4353424"/>
            <a:ext cx="857250" cy="554692"/>
          </a:xfrm>
          <a:prstGeom prst="rect">
            <a:avLst/>
          </a:prstGeom>
          <a:noFill/>
          <a:ln>
            <a:noFill/>
          </a:ln>
        </p:spPr>
      </p:pic>
      <p:pic>
        <p:nvPicPr>
          <p:cNvPr id="814" name="Google Shape;814;p31"/>
          <p:cNvPicPr preferRelativeResize="0"/>
          <p:nvPr/>
        </p:nvPicPr>
        <p:blipFill rotWithShape="1">
          <a:blip r:embed="rId18">
            <a:alphaModFix/>
          </a:blip>
          <a:srcRect/>
          <a:stretch/>
        </p:blipFill>
        <p:spPr>
          <a:xfrm>
            <a:off x="7834498" y="2902402"/>
            <a:ext cx="697566" cy="554692"/>
          </a:xfrm>
          <a:prstGeom prst="rect">
            <a:avLst/>
          </a:prstGeom>
          <a:noFill/>
          <a:ln>
            <a:noFill/>
          </a:ln>
        </p:spPr>
      </p:pic>
      <p:pic>
        <p:nvPicPr>
          <p:cNvPr id="815" name="Google Shape;815;p31"/>
          <p:cNvPicPr preferRelativeResize="0"/>
          <p:nvPr/>
        </p:nvPicPr>
        <p:blipFill rotWithShape="1">
          <a:blip r:embed="rId19">
            <a:alphaModFix/>
          </a:blip>
          <a:srcRect/>
          <a:stretch/>
        </p:blipFill>
        <p:spPr>
          <a:xfrm>
            <a:off x="7380858" y="2217701"/>
            <a:ext cx="764801" cy="554692"/>
          </a:xfrm>
          <a:prstGeom prst="rect">
            <a:avLst/>
          </a:prstGeom>
          <a:noFill/>
          <a:ln>
            <a:noFill/>
          </a:ln>
        </p:spPr>
      </p:pic>
      <p:pic>
        <p:nvPicPr>
          <p:cNvPr id="816" name="Google Shape;816;p31"/>
          <p:cNvPicPr preferRelativeResize="0"/>
          <p:nvPr/>
        </p:nvPicPr>
        <p:blipFill rotWithShape="1">
          <a:blip r:embed="rId20">
            <a:alphaModFix/>
          </a:blip>
          <a:srcRect/>
          <a:stretch/>
        </p:blipFill>
        <p:spPr>
          <a:xfrm>
            <a:off x="7350067" y="3624895"/>
            <a:ext cx="949698" cy="554692"/>
          </a:xfrm>
          <a:prstGeom prst="rect">
            <a:avLst/>
          </a:prstGeom>
          <a:noFill/>
          <a:ln>
            <a:noFill/>
          </a:ln>
        </p:spPr>
      </p:pic>
      <p:pic>
        <p:nvPicPr>
          <p:cNvPr id="817" name="Google Shape;817;p31"/>
          <p:cNvPicPr preferRelativeResize="0"/>
          <p:nvPr/>
        </p:nvPicPr>
        <p:blipFill rotWithShape="1">
          <a:blip r:embed="rId21">
            <a:alphaModFix/>
          </a:blip>
          <a:srcRect/>
          <a:stretch/>
        </p:blipFill>
        <p:spPr>
          <a:xfrm>
            <a:off x="7822948" y="4353424"/>
            <a:ext cx="823632" cy="554692"/>
          </a:xfrm>
          <a:prstGeom prst="rect">
            <a:avLst/>
          </a:prstGeom>
          <a:noFill/>
          <a:ln>
            <a:noFill/>
          </a:ln>
        </p:spPr>
      </p:pic>
      <p:pic>
        <p:nvPicPr>
          <p:cNvPr id="818" name="Google Shape;818;p31"/>
          <p:cNvPicPr preferRelativeResize="0"/>
          <p:nvPr/>
        </p:nvPicPr>
        <p:blipFill rotWithShape="1">
          <a:blip r:embed="rId22">
            <a:alphaModFix/>
          </a:blip>
          <a:srcRect/>
          <a:stretch/>
        </p:blipFill>
        <p:spPr>
          <a:xfrm>
            <a:off x="257792" y="2902402"/>
            <a:ext cx="697566" cy="554692"/>
          </a:xfrm>
          <a:prstGeom prst="rect">
            <a:avLst/>
          </a:prstGeom>
          <a:noFill/>
          <a:ln>
            <a:noFill/>
          </a:ln>
        </p:spPr>
      </p:pic>
      <p:pic>
        <p:nvPicPr>
          <p:cNvPr id="819" name="Google Shape;819;p31"/>
          <p:cNvPicPr preferRelativeResize="0"/>
          <p:nvPr/>
        </p:nvPicPr>
        <p:blipFill rotWithShape="1">
          <a:blip r:embed="rId23">
            <a:alphaModFix/>
          </a:blip>
          <a:srcRect/>
          <a:stretch/>
        </p:blipFill>
        <p:spPr>
          <a:xfrm>
            <a:off x="395856" y="3624895"/>
            <a:ext cx="949698" cy="554692"/>
          </a:xfrm>
          <a:prstGeom prst="rect">
            <a:avLst/>
          </a:prstGeom>
          <a:noFill/>
          <a:ln>
            <a:noFill/>
          </a:ln>
        </p:spPr>
      </p:pic>
      <p:pic>
        <p:nvPicPr>
          <p:cNvPr id="820" name="Google Shape;820;p31"/>
          <p:cNvPicPr preferRelativeResize="0"/>
          <p:nvPr/>
        </p:nvPicPr>
        <p:blipFill rotWithShape="1">
          <a:blip r:embed="rId24">
            <a:alphaModFix/>
          </a:blip>
          <a:srcRect/>
          <a:stretch/>
        </p:blipFill>
        <p:spPr>
          <a:xfrm>
            <a:off x="96155" y="4353424"/>
            <a:ext cx="832037" cy="554692"/>
          </a:xfrm>
          <a:prstGeom prst="rect">
            <a:avLst/>
          </a:prstGeom>
          <a:noFill/>
          <a:ln>
            <a:noFill/>
          </a:ln>
        </p:spPr>
      </p:pic>
      <p:pic>
        <p:nvPicPr>
          <p:cNvPr id="821" name="Google Shape;821;p31"/>
          <p:cNvPicPr preferRelativeResize="0"/>
          <p:nvPr/>
        </p:nvPicPr>
        <p:blipFill rotWithShape="1">
          <a:blip r:embed="rId25">
            <a:alphaModFix/>
          </a:blip>
          <a:srcRect/>
          <a:stretch/>
        </p:blipFill>
        <p:spPr>
          <a:xfrm>
            <a:off x="1520576" y="2902402"/>
            <a:ext cx="697566" cy="554692"/>
          </a:xfrm>
          <a:prstGeom prst="rect">
            <a:avLst/>
          </a:prstGeom>
          <a:noFill/>
          <a:ln>
            <a:noFill/>
          </a:ln>
        </p:spPr>
      </p:pic>
      <p:pic>
        <p:nvPicPr>
          <p:cNvPr id="822" name="Google Shape;822;p31"/>
          <p:cNvPicPr preferRelativeResize="0"/>
          <p:nvPr/>
        </p:nvPicPr>
        <p:blipFill rotWithShape="1">
          <a:blip r:embed="rId26">
            <a:alphaModFix/>
          </a:blip>
          <a:srcRect/>
          <a:stretch/>
        </p:blipFill>
        <p:spPr>
          <a:xfrm>
            <a:off x="619069" y="2217701"/>
            <a:ext cx="756398" cy="554692"/>
          </a:xfrm>
          <a:prstGeom prst="rect">
            <a:avLst/>
          </a:prstGeom>
          <a:noFill/>
          <a:ln>
            <a:noFill/>
          </a:ln>
        </p:spPr>
      </p:pic>
      <p:pic>
        <p:nvPicPr>
          <p:cNvPr id="823" name="Google Shape;823;p31"/>
          <p:cNvPicPr preferRelativeResize="0"/>
          <p:nvPr/>
        </p:nvPicPr>
        <p:blipFill rotWithShape="1">
          <a:blip r:embed="rId27">
            <a:alphaModFix/>
          </a:blip>
          <a:srcRect/>
          <a:stretch/>
        </p:blipFill>
        <p:spPr>
          <a:xfrm>
            <a:off x="1382030" y="4353424"/>
            <a:ext cx="832037" cy="554692"/>
          </a:xfrm>
          <a:prstGeom prst="rect">
            <a:avLst/>
          </a:prstGeom>
          <a:noFill/>
          <a:ln>
            <a:noFill/>
          </a:ln>
        </p:spPr>
      </p:pic>
      <p:pic>
        <p:nvPicPr>
          <p:cNvPr id="824" name="Google Shape;824;p31"/>
          <p:cNvPicPr preferRelativeResize="0"/>
          <p:nvPr/>
        </p:nvPicPr>
        <p:blipFill rotWithShape="1">
          <a:blip r:embed="rId28">
            <a:alphaModFix/>
          </a:blip>
          <a:srcRect/>
          <a:stretch/>
        </p:blipFill>
        <p:spPr>
          <a:xfrm>
            <a:off x="2783361" y="2902402"/>
            <a:ext cx="697566" cy="554692"/>
          </a:xfrm>
          <a:prstGeom prst="rect">
            <a:avLst/>
          </a:prstGeom>
          <a:noFill/>
          <a:ln>
            <a:noFill/>
          </a:ln>
        </p:spPr>
      </p:pic>
      <p:pic>
        <p:nvPicPr>
          <p:cNvPr id="825" name="Google Shape;825;p31"/>
          <p:cNvPicPr preferRelativeResize="0"/>
          <p:nvPr/>
        </p:nvPicPr>
        <p:blipFill rotWithShape="1">
          <a:blip r:embed="rId29">
            <a:alphaModFix/>
          </a:blip>
          <a:srcRect/>
          <a:stretch/>
        </p:blipFill>
        <p:spPr>
          <a:xfrm>
            <a:off x="2323948" y="2217701"/>
            <a:ext cx="722780" cy="554692"/>
          </a:xfrm>
          <a:prstGeom prst="rect">
            <a:avLst/>
          </a:prstGeom>
          <a:noFill/>
          <a:ln>
            <a:noFill/>
          </a:ln>
        </p:spPr>
      </p:pic>
      <p:pic>
        <p:nvPicPr>
          <p:cNvPr id="826" name="Google Shape;826;p31"/>
          <p:cNvPicPr preferRelativeResize="0"/>
          <p:nvPr/>
        </p:nvPicPr>
        <p:blipFill rotWithShape="1">
          <a:blip r:embed="rId30">
            <a:alphaModFix/>
          </a:blip>
          <a:srcRect/>
          <a:stretch/>
        </p:blipFill>
        <p:spPr>
          <a:xfrm>
            <a:off x="2143068" y="3624895"/>
            <a:ext cx="924486" cy="554692"/>
          </a:xfrm>
          <a:prstGeom prst="rect">
            <a:avLst/>
          </a:prstGeom>
          <a:noFill/>
          <a:ln>
            <a:noFill/>
          </a:ln>
        </p:spPr>
      </p:pic>
      <p:pic>
        <p:nvPicPr>
          <p:cNvPr id="827" name="Google Shape;827;p31"/>
          <p:cNvPicPr preferRelativeResize="0"/>
          <p:nvPr/>
        </p:nvPicPr>
        <p:blipFill rotWithShape="1">
          <a:blip r:embed="rId31">
            <a:alphaModFix/>
          </a:blip>
          <a:srcRect/>
          <a:stretch/>
        </p:blipFill>
        <p:spPr>
          <a:xfrm>
            <a:off x="2667905" y="4353424"/>
            <a:ext cx="806824" cy="554692"/>
          </a:xfrm>
          <a:prstGeom prst="rect">
            <a:avLst/>
          </a:prstGeom>
          <a:noFill/>
          <a:ln>
            <a:noFill/>
          </a:ln>
        </p:spPr>
      </p:pic>
      <p:pic>
        <p:nvPicPr>
          <p:cNvPr id="828" name="Google Shape;828;p31"/>
          <p:cNvPicPr preferRelativeResize="0"/>
          <p:nvPr/>
        </p:nvPicPr>
        <p:blipFill rotWithShape="1">
          <a:blip r:embed="rId32">
            <a:alphaModFix/>
          </a:blip>
          <a:srcRect/>
          <a:stretch/>
        </p:blipFill>
        <p:spPr>
          <a:xfrm>
            <a:off x="4046145" y="2902402"/>
            <a:ext cx="697566" cy="554692"/>
          </a:xfrm>
          <a:prstGeom prst="rect">
            <a:avLst/>
          </a:prstGeom>
          <a:noFill/>
          <a:ln>
            <a:noFill/>
          </a:ln>
        </p:spPr>
      </p:pic>
      <p:pic>
        <p:nvPicPr>
          <p:cNvPr id="829" name="Google Shape;829;p31"/>
          <p:cNvPicPr preferRelativeResize="0"/>
          <p:nvPr/>
        </p:nvPicPr>
        <p:blipFill rotWithShape="1">
          <a:blip r:embed="rId33">
            <a:alphaModFix/>
          </a:blip>
          <a:srcRect/>
          <a:stretch/>
        </p:blipFill>
        <p:spPr>
          <a:xfrm>
            <a:off x="3982645" y="2217701"/>
            <a:ext cx="731184" cy="554692"/>
          </a:xfrm>
          <a:prstGeom prst="rect">
            <a:avLst/>
          </a:prstGeom>
          <a:noFill/>
          <a:ln>
            <a:noFill/>
          </a:ln>
        </p:spPr>
      </p:pic>
      <p:pic>
        <p:nvPicPr>
          <p:cNvPr id="830" name="Google Shape;830;p31"/>
          <p:cNvPicPr preferRelativeResize="0"/>
          <p:nvPr/>
        </p:nvPicPr>
        <p:blipFill rotWithShape="1">
          <a:blip r:embed="rId34">
            <a:alphaModFix/>
          </a:blip>
          <a:srcRect/>
          <a:stretch/>
        </p:blipFill>
        <p:spPr>
          <a:xfrm>
            <a:off x="3855644" y="3624895"/>
            <a:ext cx="932890" cy="554692"/>
          </a:xfrm>
          <a:prstGeom prst="rect">
            <a:avLst/>
          </a:prstGeom>
          <a:noFill/>
          <a:ln>
            <a:noFill/>
          </a:ln>
        </p:spPr>
      </p:pic>
      <p:pic>
        <p:nvPicPr>
          <p:cNvPr id="831" name="Google Shape;831;p31"/>
          <p:cNvPicPr preferRelativeResize="0"/>
          <p:nvPr/>
        </p:nvPicPr>
        <p:blipFill rotWithShape="1">
          <a:blip r:embed="rId35">
            <a:alphaModFix/>
          </a:blip>
          <a:srcRect/>
          <a:stretch/>
        </p:blipFill>
        <p:spPr>
          <a:xfrm>
            <a:off x="3919143" y="4353424"/>
            <a:ext cx="832037" cy="554692"/>
          </a:xfrm>
          <a:prstGeom prst="rect">
            <a:avLst/>
          </a:prstGeom>
          <a:noFill/>
          <a:ln>
            <a:noFill/>
          </a:ln>
        </p:spPr>
      </p:pic>
      <p:pic>
        <p:nvPicPr>
          <p:cNvPr id="832" name="Google Shape;832;p31"/>
          <p:cNvPicPr preferRelativeResize="0"/>
          <p:nvPr/>
        </p:nvPicPr>
        <p:blipFill rotWithShape="1">
          <a:blip r:embed="rId36">
            <a:alphaModFix/>
          </a:blip>
          <a:srcRect/>
          <a:stretch/>
        </p:blipFill>
        <p:spPr>
          <a:xfrm>
            <a:off x="5308929" y="2902402"/>
            <a:ext cx="697566" cy="554692"/>
          </a:xfrm>
          <a:prstGeom prst="rect">
            <a:avLst/>
          </a:prstGeom>
          <a:noFill/>
          <a:ln>
            <a:noFill/>
          </a:ln>
        </p:spPr>
      </p:pic>
      <p:pic>
        <p:nvPicPr>
          <p:cNvPr id="833" name="Google Shape;833;p31"/>
          <p:cNvPicPr preferRelativeResize="0"/>
          <p:nvPr/>
        </p:nvPicPr>
        <p:blipFill rotWithShape="1">
          <a:blip r:embed="rId37">
            <a:alphaModFix/>
          </a:blip>
          <a:srcRect/>
          <a:stretch/>
        </p:blipFill>
        <p:spPr>
          <a:xfrm>
            <a:off x="5579765" y="3624895"/>
            <a:ext cx="966507" cy="554692"/>
          </a:xfrm>
          <a:prstGeom prst="rect">
            <a:avLst/>
          </a:prstGeom>
          <a:noFill/>
          <a:ln>
            <a:noFill/>
          </a:ln>
        </p:spPr>
      </p:pic>
      <p:pic>
        <p:nvPicPr>
          <p:cNvPr id="834" name="Google Shape;834;p31"/>
          <p:cNvPicPr preferRelativeResize="0"/>
          <p:nvPr/>
        </p:nvPicPr>
        <p:blipFill rotWithShape="1">
          <a:blip r:embed="rId38">
            <a:alphaModFix/>
          </a:blip>
          <a:srcRect/>
          <a:stretch/>
        </p:blipFill>
        <p:spPr>
          <a:xfrm>
            <a:off x="5205017" y="4353424"/>
            <a:ext cx="840441" cy="554692"/>
          </a:xfrm>
          <a:prstGeom prst="rect">
            <a:avLst/>
          </a:prstGeom>
          <a:noFill/>
          <a:ln>
            <a:noFill/>
          </a:ln>
        </p:spPr>
      </p:pic>
      <p:sp>
        <p:nvSpPr>
          <p:cNvPr id="835" name="Google Shape;835;p31"/>
          <p:cNvSpPr txBox="1">
            <a:spLocks noGrp="1"/>
          </p:cNvSpPr>
          <p:nvPr>
            <p:ph type="subTitle" idx="1"/>
          </p:nvPr>
        </p:nvSpPr>
        <p:spPr>
          <a:xfrm>
            <a:off x="1568250" y="979063"/>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One Black Key</a:t>
            </a:r>
            <a:endParaRPr/>
          </a:p>
        </p:txBody>
      </p:sp>
      <p:sp>
        <p:nvSpPr>
          <p:cNvPr id="836" name="Google Shape;836;p31"/>
          <p:cNvSpPr txBox="1">
            <a:spLocks noGrp="1"/>
          </p:cNvSpPr>
          <p:nvPr>
            <p:ph type="subTitle" idx="1"/>
          </p:nvPr>
        </p:nvSpPr>
        <p:spPr>
          <a:xfrm>
            <a:off x="1568250" y="193370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Two-Note Chords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32"/>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842" name="Google Shape;842;p32"/>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Major and Minor Chords</a:t>
            </a:r>
            <a:endParaRPr/>
          </a:p>
        </p:txBody>
      </p:sp>
      <p:sp>
        <p:nvSpPr>
          <p:cNvPr id="843" name="Google Shape;843;p32"/>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22</a:t>
            </a:fld>
            <a:endParaRPr/>
          </a:p>
        </p:txBody>
      </p:sp>
      <p:sp>
        <p:nvSpPr>
          <p:cNvPr id="844" name="Google Shape;844;p32"/>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845" name="Google Shape;845;p32"/>
          <p:cNvSpPr txBox="1"/>
          <p:nvPr/>
        </p:nvSpPr>
        <p:spPr>
          <a:xfrm>
            <a:off x="1615440" y="514859"/>
            <a:ext cx="1482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1</a:t>
            </a:r>
            <a:r>
              <a:rPr lang="en" sz="800" baseline="30000" dirty="0">
                <a:solidFill>
                  <a:srgbClr val="000000"/>
                </a:solidFill>
                <a:latin typeface="Arial" panose="020B0604020202020204" pitchFamily="34" charset="0"/>
                <a:ea typeface="Rubik"/>
                <a:cs typeface="Arial" panose="020B0604020202020204" pitchFamily="34" charset="0"/>
                <a:sym typeface="Rubik"/>
              </a:rPr>
              <a:t>st</a:t>
            </a:r>
            <a:r>
              <a:rPr lang="en" sz="800" dirty="0">
                <a:solidFill>
                  <a:srgbClr val="000000"/>
                </a:solidFill>
                <a:latin typeface="Arial" panose="020B0604020202020204" pitchFamily="34" charset="0"/>
                <a:ea typeface="Rubik"/>
                <a:cs typeface="Arial" panose="020B0604020202020204" pitchFamily="34" charset="0"/>
                <a:sym typeface="Rubik"/>
              </a:rPr>
              <a:t> Major</a:t>
            </a:r>
            <a:endParaRPr sz="1200" dirty="0">
              <a:latin typeface="Arial" panose="020B0604020202020204" pitchFamily="34" charset="0"/>
              <a:ea typeface="Rubik"/>
              <a:cs typeface="Arial" panose="020B0604020202020204" pitchFamily="34" charset="0"/>
              <a:sym typeface="Rubik"/>
            </a:endParaRPr>
          </a:p>
        </p:txBody>
      </p:sp>
      <p:sp>
        <p:nvSpPr>
          <p:cNvPr id="846" name="Google Shape;846;p32"/>
          <p:cNvSpPr txBox="1"/>
          <p:nvPr/>
        </p:nvSpPr>
        <p:spPr>
          <a:xfrm>
            <a:off x="3092175" y="514859"/>
            <a:ext cx="1476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2nd Major</a:t>
            </a:r>
            <a:endParaRPr sz="1200" dirty="0">
              <a:latin typeface="Arial" panose="020B0604020202020204" pitchFamily="34" charset="0"/>
              <a:ea typeface="Rubik"/>
              <a:cs typeface="Arial" panose="020B0604020202020204" pitchFamily="34" charset="0"/>
              <a:sym typeface="Rubik"/>
            </a:endParaRPr>
          </a:p>
        </p:txBody>
      </p:sp>
      <p:sp>
        <p:nvSpPr>
          <p:cNvPr id="847" name="Google Shape;847;p32"/>
          <p:cNvSpPr txBox="1"/>
          <p:nvPr/>
        </p:nvSpPr>
        <p:spPr>
          <a:xfrm>
            <a:off x="4569184" y="514859"/>
            <a:ext cx="1476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Root Minor</a:t>
            </a:r>
            <a:endParaRPr sz="1200" dirty="0">
              <a:latin typeface="Arial" panose="020B0604020202020204" pitchFamily="34" charset="0"/>
              <a:ea typeface="Rubik"/>
              <a:cs typeface="Arial" panose="020B0604020202020204" pitchFamily="34" charset="0"/>
              <a:sym typeface="Rubik"/>
            </a:endParaRPr>
          </a:p>
        </p:txBody>
      </p:sp>
      <p:sp>
        <p:nvSpPr>
          <p:cNvPr id="848" name="Google Shape;848;p32"/>
          <p:cNvSpPr txBox="1"/>
          <p:nvPr/>
        </p:nvSpPr>
        <p:spPr>
          <a:xfrm>
            <a:off x="138705" y="514859"/>
            <a:ext cx="14766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Root Position Major</a:t>
            </a:r>
            <a:endParaRPr sz="1200" dirty="0">
              <a:latin typeface="Arial" panose="020B0604020202020204" pitchFamily="34" charset="0"/>
              <a:ea typeface="Rubik"/>
              <a:cs typeface="Arial" panose="020B0604020202020204" pitchFamily="34" charset="0"/>
              <a:sym typeface="Rubik"/>
            </a:endParaRPr>
          </a:p>
        </p:txBody>
      </p:sp>
      <p:sp>
        <p:nvSpPr>
          <p:cNvPr id="849" name="Google Shape;849;p32"/>
          <p:cNvSpPr txBox="1"/>
          <p:nvPr/>
        </p:nvSpPr>
        <p:spPr>
          <a:xfrm>
            <a:off x="6051821" y="514859"/>
            <a:ext cx="1484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1</a:t>
            </a:r>
            <a:r>
              <a:rPr lang="en" sz="800" baseline="30000" dirty="0">
                <a:solidFill>
                  <a:srgbClr val="000000"/>
                </a:solidFill>
                <a:latin typeface="Arial" panose="020B0604020202020204" pitchFamily="34" charset="0"/>
                <a:ea typeface="Rubik"/>
                <a:cs typeface="Arial" panose="020B0604020202020204" pitchFamily="34" charset="0"/>
                <a:sym typeface="Rubik"/>
              </a:rPr>
              <a:t>st</a:t>
            </a:r>
            <a:r>
              <a:rPr lang="en" sz="800" dirty="0">
                <a:solidFill>
                  <a:srgbClr val="000000"/>
                </a:solidFill>
                <a:latin typeface="Arial" panose="020B0604020202020204" pitchFamily="34" charset="0"/>
                <a:ea typeface="Rubik"/>
                <a:cs typeface="Arial" panose="020B0604020202020204" pitchFamily="34" charset="0"/>
                <a:sym typeface="Rubik"/>
              </a:rPr>
              <a:t> inversion minor</a:t>
            </a:r>
            <a:endParaRPr sz="1200" dirty="0">
              <a:latin typeface="Arial" panose="020B0604020202020204" pitchFamily="34" charset="0"/>
              <a:ea typeface="Rubik"/>
              <a:cs typeface="Arial" panose="020B0604020202020204" pitchFamily="34" charset="0"/>
              <a:sym typeface="Rubik"/>
            </a:endParaRPr>
          </a:p>
        </p:txBody>
      </p:sp>
      <p:sp>
        <p:nvSpPr>
          <p:cNvPr id="850" name="Google Shape;850;p32"/>
          <p:cNvSpPr txBox="1"/>
          <p:nvPr/>
        </p:nvSpPr>
        <p:spPr>
          <a:xfrm>
            <a:off x="7536527" y="514859"/>
            <a:ext cx="14688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2</a:t>
            </a:r>
            <a:r>
              <a:rPr lang="en" sz="800" baseline="30000" dirty="0">
                <a:solidFill>
                  <a:srgbClr val="000000"/>
                </a:solidFill>
                <a:latin typeface="Arial" panose="020B0604020202020204" pitchFamily="34" charset="0"/>
                <a:ea typeface="Rubik"/>
                <a:cs typeface="Arial" panose="020B0604020202020204" pitchFamily="34" charset="0"/>
                <a:sym typeface="Rubik"/>
              </a:rPr>
              <a:t>nd</a:t>
            </a:r>
            <a:r>
              <a:rPr lang="en" sz="800" dirty="0">
                <a:solidFill>
                  <a:srgbClr val="000000"/>
                </a:solidFill>
                <a:latin typeface="Arial" panose="020B0604020202020204" pitchFamily="34" charset="0"/>
                <a:ea typeface="Rubik"/>
                <a:cs typeface="Arial" panose="020B0604020202020204" pitchFamily="34" charset="0"/>
                <a:sym typeface="Rubik"/>
              </a:rPr>
              <a:t> inversion minor</a:t>
            </a:r>
            <a:endParaRPr sz="1200" dirty="0">
              <a:latin typeface="Arial" panose="020B0604020202020204" pitchFamily="34" charset="0"/>
              <a:ea typeface="Rubik"/>
              <a:cs typeface="Arial" panose="020B0604020202020204" pitchFamily="34" charset="0"/>
              <a:sym typeface="Rubik"/>
            </a:endParaRPr>
          </a:p>
        </p:txBody>
      </p:sp>
      <p:sp>
        <p:nvSpPr>
          <p:cNvPr id="851" name="Google Shape;851;p32"/>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cxnSp>
        <p:nvCxnSpPr>
          <p:cNvPr id="852" name="Google Shape;852;p32"/>
          <p:cNvCxnSpPr/>
          <p:nvPr/>
        </p:nvCxnSpPr>
        <p:spPr>
          <a:xfrm>
            <a:off x="1620785" y="771589"/>
            <a:ext cx="0" cy="4164900"/>
          </a:xfrm>
          <a:prstGeom prst="straightConnector1">
            <a:avLst/>
          </a:prstGeom>
          <a:noFill/>
          <a:ln w="9525" cap="flat" cmpd="sng">
            <a:solidFill>
              <a:srgbClr val="000000"/>
            </a:solidFill>
            <a:prstDash val="solid"/>
            <a:round/>
            <a:headEnd type="none" w="sm" len="sm"/>
            <a:tailEnd type="none" w="sm" len="sm"/>
          </a:ln>
        </p:spPr>
      </p:cxnSp>
      <p:cxnSp>
        <p:nvCxnSpPr>
          <p:cNvPr id="853" name="Google Shape;853;p32"/>
          <p:cNvCxnSpPr/>
          <p:nvPr/>
        </p:nvCxnSpPr>
        <p:spPr>
          <a:xfrm>
            <a:off x="3097799"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854" name="Google Shape;854;p32"/>
          <p:cNvCxnSpPr/>
          <p:nvPr/>
        </p:nvCxnSpPr>
        <p:spPr>
          <a:xfrm>
            <a:off x="4574814"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855" name="Google Shape;855;p32"/>
          <p:cNvCxnSpPr/>
          <p:nvPr/>
        </p:nvCxnSpPr>
        <p:spPr>
          <a:xfrm>
            <a:off x="6051828" y="771589"/>
            <a:ext cx="0" cy="4164900"/>
          </a:xfrm>
          <a:prstGeom prst="straightConnector1">
            <a:avLst/>
          </a:prstGeom>
          <a:noFill/>
          <a:ln w="9525" cap="flat" cmpd="sng">
            <a:solidFill>
              <a:srgbClr val="000000"/>
            </a:solidFill>
            <a:prstDash val="solid"/>
            <a:round/>
            <a:headEnd type="none" w="sm" len="sm"/>
            <a:tailEnd type="none" w="sm" len="sm"/>
          </a:ln>
        </p:spPr>
      </p:cxnSp>
      <p:cxnSp>
        <p:nvCxnSpPr>
          <p:cNvPr id="856" name="Google Shape;856;p32"/>
          <p:cNvCxnSpPr/>
          <p:nvPr/>
        </p:nvCxnSpPr>
        <p:spPr>
          <a:xfrm>
            <a:off x="7528843" y="759736"/>
            <a:ext cx="0" cy="4164900"/>
          </a:xfrm>
          <a:prstGeom prst="straightConnector1">
            <a:avLst/>
          </a:prstGeom>
          <a:noFill/>
          <a:ln w="9525" cap="flat" cmpd="sng">
            <a:solidFill>
              <a:srgbClr val="000000"/>
            </a:solidFill>
            <a:prstDash val="solid"/>
            <a:round/>
            <a:headEnd type="none" w="sm" len="sm"/>
            <a:tailEnd type="none" w="sm" len="sm"/>
          </a:ln>
        </p:spPr>
      </p:cxnSp>
      <p:pic>
        <p:nvPicPr>
          <p:cNvPr id="857" name="Google Shape;857;p32"/>
          <p:cNvPicPr preferRelativeResize="0"/>
          <p:nvPr/>
        </p:nvPicPr>
        <p:blipFill rotWithShape="1">
          <a:blip r:embed="rId4">
            <a:alphaModFix/>
          </a:blip>
          <a:srcRect/>
          <a:stretch/>
        </p:blipFill>
        <p:spPr>
          <a:xfrm>
            <a:off x="256951" y="3897511"/>
            <a:ext cx="342442" cy="272303"/>
          </a:xfrm>
          <a:prstGeom prst="rect">
            <a:avLst/>
          </a:prstGeom>
          <a:noFill/>
          <a:ln>
            <a:noFill/>
          </a:ln>
        </p:spPr>
      </p:pic>
      <p:pic>
        <p:nvPicPr>
          <p:cNvPr id="858" name="Google Shape;858;p32"/>
          <p:cNvPicPr preferRelativeResize="0"/>
          <p:nvPr/>
        </p:nvPicPr>
        <p:blipFill rotWithShape="1">
          <a:blip r:embed="rId5">
            <a:alphaModFix/>
          </a:blip>
          <a:srcRect/>
          <a:stretch/>
        </p:blipFill>
        <p:spPr>
          <a:xfrm>
            <a:off x="256951" y="4237736"/>
            <a:ext cx="342442" cy="272303"/>
          </a:xfrm>
          <a:prstGeom prst="rect">
            <a:avLst/>
          </a:prstGeom>
          <a:noFill/>
          <a:ln>
            <a:noFill/>
          </a:ln>
        </p:spPr>
      </p:pic>
      <p:pic>
        <p:nvPicPr>
          <p:cNvPr id="859" name="Google Shape;859;p32"/>
          <p:cNvPicPr preferRelativeResize="0"/>
          <p:nvPr/>
        </p:nvPicPr>
        <p:blipFill rotWithShape="1">
          <a:blip r:embed="rId6">
            <a:alphaModFix/>
          </a:blip>
          <a:srcRect/>
          <a:stretch/>
        </p:blipFill>
        <p:spPr>
          <a:xfrm>
            <a:off x="934665" y="3557286"/>
            <a:ext cx="342442" cy="272303"/>
          </a:xfrm>
          <a:prstGeom prst="rect">
            <a:avLst/>
          </a:prstGeom>
          <a:noFill/>
          <a:ln>
            <a:noFill/>
          </a:ln>
        </p:spPr>
      </p:pic>
      <p:pic>
        <p:nvPicPr>
          <p:cNvPr id="860" name="Google Shape;860;p32"/>
          <p:cNvPicPr preferRelativeResize="0"/>
          <p:nvPr/>
        </p:nvPicPr>
        <p:blipFill rotWithShape="1">
          <a:blip r:embed="rId7">
            <a:alphaModFix/>
          </a:blip>
          <a:srcRect/>
          <a:stretch/>
        </p:blipFill>
        <p:spPr>
          <a:xfrm>
            <a:off x="256951" y="4577964"/>
            <a:ext cx="342442" cy="272303"/>
          </a:xfrm>
          <a:prstGeom prst="rect">
            <a:avLst/>
          </a:prstGeom>
          <a:noFill/>
          <a:ln>
            <a:noFill/>
          </a:ln>
        </p:spPr>
      </p:pic>
      <p:pic>
        <p:nvPicPr>
          <p:cNvPr id="861" name="Google Shape;861;p32"/>
          <p:cNvPicPr preferRelativeResize="0"/>
          <p:nvPr/>
        </p:nvPicPr>
        <p:blipFill rotWithShape="1">
          <a:blip r:embed="rId8">
            <a:alphaModFix/>
          </a:blip>
          <a:srcRect/>
          <a:stretch/>
        </p:blipFill>
        <p:spPr>
          <a:xfrm>
            <a:off x="931257" y="4237412"/>
            <a:ext cx="342442" cy="272303"/>
          </a:xfrm>
          <a:prstGeom prst="rect">
            <a:avLst/>
          </a:prstGeom>
          <a:noFill/>
          <a:ln>
            <a:noFill/>
          </a:ln>
        </p:spPr>
      </p:pic>
      <p:pic>
        <p:nvPicPr>
          <p:cNvPr id="862" name="Google Shape;862;p32"/>
          <p:cNvPicPr preferRelativeResize="0"/>
          <p:nvPr/>
        </p:nvPicPr>
        <p:blipFill rotWithShape="1">
          <a:blip r:embed="rId9">
            <a:alphaModFix/>
          </a:blip>
          <a:srcRect/>
          <a:stretch/>
        </p:blipFill>
        <p:spPr>
          <a:xfrm>
            <a:off x="256951" y="835485"/>
            <a:ext cx="342442" cy="272303"/>
          </a:xfrm>
          <a:prstGeom prst="rect">
            <a:avLst/>
          </a:prstGeom>
          <a:noFill/>
          <a:ln>
            <a:noFill/>
          </a:ln>
        </p:spPr>
      </p:pic>
      <p:pic>
        <p:nvPicPr>
          <p:cNvPr id="863" name="Google Shape;863;p32"/>
          <p:cNvPicPr preferRelativeResize="0"/>
          <p:nvPr/>
        </p:nvPicPr>
        <p:blipFill rotWithShape="1">
          <a:blip r:embed="rId10">
            <a:alphaModFix/>
          </a:blip>
          <a:srcRect/>
          <a:stretch/>
        </p:blipFill>
        <p:spPr>
          <a:xfrm>
            <a:off x="256951" y="1175710"/>
            <a:ext cx="342442" cy="272303"/>
          </a:xfrm>
          <a:prstGeom prst="rect">
            <a:avLst/>
          </a:prstGeom>
          <a:noFill/>
          <a:ln>
            <a:noFill/>
          </a:ln>
        </p:spPr>
      </p:pic>
      <p:pic>
        <p:nvPicPr>
          <p:cNvPr id="864" name="Google Shape;864;p32"/>
          <p:cNvPicPr preferRelativeResize="0"/>
          <p:nvPr/>
        </p:nvPicPr>
        <p:blipFill rotWithShape="1">
          <a:blip r:embed="rId11">
            <a:alphaModFix/>
          </a:blip>
          <a:srcRect/>
          <a:stretch/>
        </p:blipFill>
        <p:spPr>
          <a:xfrm>
            <a:off x="256951" y="1515935"/>
            <a:ext cx="342442" cy="272303"/>
          </a:xfrm>
          <a:prstGeom prst="rect">
            <a:avLst/>
          </a:prstGeom>
          <a:noFill/>
          <a:ln>
            <a:noFill/>
          </a:ln>
        </p:spPr>
      </p:pic>
      <p:pic>
        <p:nvPicPr>
          <p:cNvPr id="865" name="Google Shape;865;p32"/>
          <p:cNvPicPr preferRelativeResize="0"/>
          <p:nvPr/>
        </p:nvPicPr>
        <p:blipFill rotWithShape="1">
          <a:blip r:embed="rId12">
            <a:alphaModFix/>
          </a:blip>
          <a:srcRect/>
          <a:stretch/>
        </p:blipFill>
        <p:spPr>
          <a:xfrm>
            <a:off x="256951" y="1856160"/>
            <a:ext cx="342442" cy="272303"/>
          </a:xfrm>
          <a:prstGeom prst="rect">
            <a:avLst/>
          </a:prstGeom>
          <a:noFill/>
          <a:ln>
            <a:noFill/>
          </a:ln>
        </p:spPr>
      </p:pic>
      <p:pic>
        <p:nvPicPr>
          <p:cNvPr id="866" name="Google Shape;866;p32"/>
          <p:cNvPicPr preferRelativeResize="0"/>
          <p:nvPr/>
        </p:nvPicPr>
        <p:blipFill rotWithShape="1">
          <a:blip r:embed="rId13">
            <a:alphaModFix/>
          </a:blip>
          <a:srcRect/>
          <a:stretch/>
        </p:blipFill>
        <p:spPr>
          <a:xfrm>
            <a:off x="931257" y="1175601"/>
            <a:ext cx="342442" cy="272303"/>
          </a:xfrm>
          <a:prstGeom prst="rect">
            <a:avLst/>
          </a:prstGeom>
          <a:noFill/>
          <a:ln>
            <a:noFill/>
          </a:ln>
        </p:spPr>
      </p:pic>
      <p:pic>
        <p:nvPicPr>
          <p:cNvPr id="867" name="Google Shape;867;p32"/>
          <p:cNvPicPr preferRelativeResize="0"/>
          <p:nvPr/>
        </p:nvPicPr>
        <p:blipFill rotWithShape="1">
          <a:blip r:embed="rId14">
            <a:alphaModFix/>
          </a:blip>
          <a:srcRect/>
          <a:stretch/>
        </p:blipFill>
        <p:spPr>
          <a:xfrm>
            <a:off x="256951" y="2196385"/>
            <a:ext cx="342442" cy="272303"/>
          </a:xfrm>
          <a:prstGeom prst="rect">
            <a:avLst/>
          </a:prstGeom>
          <a:noFill/>
          <a:ln>
            <a:noFill/>
          </a:ln>
        </p:spPr>
      </p:pic>
      <p:pic>
        <p:nvPicPr>
          <p:cNvPr id="868" name="Google Shape;868;p32"/>
          <p:cNvPicPr preferRelativeResize="0"/>
          <p:nvPr/>
        </p:nvPicPr>
        <p:blipFill rotWithShape="1">
          <a:blip r:embed="rId15">
            <a:alphaModFix/>
          </a:blip>
          <a:srcRect/>
          <a:stretch/>
        </p:blipFill>
        <p:spPr>
          <a:xfrm>
            <a:off x="931257" y="1855954"/>
            <a:ext cx="342442" cy="272303"/>
          </a:xfrm>
          <a:prstGeom prst="rect">
            <a:avLst/>
          </a:prstGeom>
          <a:noFill/>
          <a:ln>
            <a:noFill/>
          </a:ln>
        </p:spPr>
      </p:pic>
      <p:pic>
        <p:nvPicPr>
          <p:cNvPr id="869" name="Google Shape;869;p32"/>
          <p:cNvPicPr preferRelativeResize="0"/>
          <p:nvPr/>
        </p:nvPicPr>
        <p:blipFill rotWithShape="1">
          <a:blip r:embed="rId16">
            <a:alphaModFix/>
          </a:blip>
          <a:srcRect/>
          <a:stretch/>
        </p:blipFill>
        <p:spPr>
          <a:xfrm>
            <a:off x="256951" y="2536610"/>
            <a:ext cx="342442" cy="272303"/>
          </a:xfrm>
          <a:prstGeom prst="rect">
            <a:avLst/>
          </a:prstGeom>
          <a:noFill/>
          <a:ln>
            <a:noFill/>
          </a:ln>
        </p:spPr>
      </p:pic>
      <p:pic>
        <p:nvPicPr>
          <p:cNvPr id="870" name="Google Shape;870;p32"/>
          <p:cNvPicPr preferRelativeResize="0"/>
          <p:nvPr/>
        </p:nvPicPr>
        <p:blipFill rotWithShape="1">
          <a:blip r:embed="rId17">
            <a:alphaModFix/>
          </a:blip>
          <a:srcRect/>
          <a:stretch/>
        </p:blipFill>
        <p:spPr>
          <a:xfrm>
            <a:off x="256951" y="2876835"/>
            <a:ext cx="342442" cy="272303"/>
          </a:xfrm>
          <a:prstGeom prst="rect">
            <a:avLst/>
          </a:prstGeom>
          <a:noFill/>
          <a:ln>
            <a:noFill/>
          </a:ln>
        </p:spPr>
      </p:pic>
      <p:pic>
        <p:nvPicPr>
          <p:cNvPr id="871" name="Google Shape;871;p32"/>
          <p:cNvPicPr preferRelativeResize="0"/>
          <p:nvPr/>
        </p:nvPicPr>
        <p:blipFill rotWithShape="1">
          <a:blip r:embed="rId18">
            <a:alphaModFix/>
          </a:blip>
          <a:srcRect/>
          <a:stretch/>
        </p:blipFill>
        <p:spPr>
          <a:xfrm>
            <a:off x="256951" y="3217061"/>
            <a:ext cx="342442" cy="272303"/>
          </a:xfrm>
          <a:prstGeom prst="rect">
            <a:avLst/>
          </a:prstGeom>
          <a:noFill/>
          <a:ln>
            <a:noFill/>
          </a:ln>
        </p:spPr>
      </p:pic>
      <p:pic>
        <p:nvPicPr>
          <p:cNvPr id="872" name="Google Shape;872;p32"/>
          <p:cNvPicPr preferRelativeResize="0"/>
          <p:nvPr/>
        </p:nvPicPr>
        <p:blipFill rotWithShape="1">
          <a:blip r:embed="rId19">
            <a:alphaModFix/>
          </a:blip>
          <a:srcRect/>
          <a:stretch/>
        </p:blipFill>
        <p:spPr>
          <a:xfrm>
            <a:off x="256951" y="3557286"/>
            <a:ext cx="342442" cy="272303"/>
          </a:xfrm>
          <a:prstGeom prst="rect">
            <a:avLst/>
          </a:prstGeom>
          <a:noFill/>
          <a:ln>
            <a:noFill/>
          </a:ln>
        </p:spPr>
      </p:pic>
      <p:pic>
        <p:nvPicPr>
          <p:cNvPr id="873" name="Google Shape;873;p32"/>
          <p:cNvPicPr preferRelativeResize="0"/>
          <p:nvPr/>
        </p:nvPicPr>
        <p:blipFill rotWithShape="1">
          <a:blip r:embed="rId20">
            <a:alphaModFix/>
          </a:blip>
          <a:srcRect/>
          <a:stretch/>
        </p:blipFill>
        <p:spPr>
          <a:xfrm>
            <a:off x="931257" y="2877010"/>
            <a:ext cx="342442" cy="272303"/>
          </a:xfrm>
          <a:prstGeom prst="rect">
            <a:avLst/>
          </a:prstGeom>
          <a:noFill/>
          <a:ln>
            <a:noFill/>
          </a:ln>
        </p:spPr>
      </p:pic>
      <p:pic>
        <p:nvPicPr>
          <p:cNvPr id="874" name="Google Shape;874;p32"/>
          <p:cNvPicPr preferRelativeResize="0"/>
          <p:nvPr/>
        </p:nvPicPr>
        <p:blipFill rotWithShape="1">
          <a:blip r:embed="rId21">
            <a:alphaModFix/>
          </a:blip>
          <a:srcRect/>
          <a:stretch/>
        </p:blipFill>
        <p:spPr>
          <a:xfrm>
            <a:off x="1724032" y="3917247"/>
            <a:ext cx="346567" cy="254149"/>
          </a:xfrm>
          <a:prstGeom prst="rect">
            <a:avLst/>
          </a:prstGeom>
          <a:noFill/>
          <a:ln>
            <a:noFill/>
          </a:ln>
        </p:spPr>
      </p:pic>
      <p:pic>
        <p:nvPicPr>
          <p:cNvPr id="875" name="Google Shape;875;p32"/>
          <p:cNvPicPr preferRelativeResize="0"/>
          <p:nvPr/>
        </p:nvPicPr>
        <p:blipFill rotWithShape="1">
          <a:blip r:embed="rId22">
            <a:alphaModFix/>
          </a:blip>
          <a:srcRect/>
          <a:stretch/>
        </p:blipFill>
        <p:spPr>
          <a:xfrm>
            <a:off x="1724032" y="4258069"/>
            <a:ext cx="400478" cy="254149"/>
          </a:xfrm>
          <a:prstGeom prst="rect">
            <a:avLst/>
          </a:prstGeom>
          <a:noFill/>
          <a:ln>
            <a:noFill/>
          </a:ln>
        </p:spPr>
      </p:pic>
      <p:pic>
        <p:nvPicPr>
          <p:cNvPr id="876" name="Google Shape;876;p32"/>
          <p:cNvPicPr preferRelativeResize="0"/>
          <p:nvPr/>
        </p:nvPicPr>
        <p:blipFill rotWithShape="1">
          <a:blip r:embed="rId23">
            <a:alphaModFix/>
          </a:blip>
          <a:srcRect/>
          <a:stretch/>
        </p:blipFill>
        <p:spPr>
          <a:xfrm>
            <a:off x="2459298" y="3571393"/>
            <a:ext cx="400478" cy="254149"/>
          </a:xfrm>
          <a:prstGeom prst="rect">
            <a:avLst/>
          </a:prstGeom>
          <a:noFill/>
          <a:ln>
            <a:noFill/>
          </a:ln>
        </p:spPr>
      </p:pic>
      <p:pic>
        <p:nvPicPr>
          <p:cNvPr id="877" name="Google Shape;877;p32"/>
          <p:cNvPicPr preferRelativeResize="0"/>
          <p:nvPr/>
        </p:nvPicPr>
        <p:blipFill rotWithShape="1">
          <a:blip r:embed="rId24">
            <a:alphaModFix/>
          </a:blip>
          <a:srcRect/>
          <a:stretch/>
        </p:blipFill>
        <p:spPr>
          <a:xfrm>
            <a:off x="1724032" y="4598895"/>
            <a:ext cx="335015" cy="254149"/>
          </a:xfrm>
          <a:prstGeom prst="rect">
            <a:avLst/>
          </a:prstGeom>
          <a:noFill/>
          <a:ln>
            <a:noFill/>
          </a:ln>
        </p:spPr>
      </p:pic>
      <p:pic>
        <p:nvPicPr>
          <p:cNvPr id="878" name="Google Shape;878;p32"/>
          <p:cNvPicPr preferRelativeResize="0"/>
          <p:nvPr/>
        </p:nvPicPr>
        <p:blipFill rotWithShape="1">
          <a:blip r:embed="rId25">
            <a:alphaModFix/>
          </a:blip>
          <a:srcRect/>
          <a:stretch/>
        </p:blipFill>
        <p:spPr>
          <a:xfrm>
            <a:off x="2442275" y="4246813"/>
            <a:ext cx="388926" cy="254149"/>
          </a:xfrm>
          <a:prstGeom prst="rect">
            <a:avLst/>
          </a:prstGeom>
          <a:noFill/>
          <a:ln>
            <a:noFill/>
          </a:ln>
        </p:spPr>
      </p:pic>
      <p:pic>
        <p:nvPicPr>
          <p:cNvPr id="879" name="Google Shape;879;p32"/>
          <p:cNvPicPr preferRelativeResize="0"/>
          <p:nvPr/>
        </p:nvPicPr>
        <p:blipFill rotWithShape="1">
          <a:blip r:embed="rId26">
            <a:alphaModFix/>
          </a:blip>
          <a:srcRect/>
          <a:stretch/>
        </p:blipFill>
        <p:spPr>
          <a:xfrm>
            <a:off x="1724032" y="849842"/>
            <a:ext cx="331164" cy="254149"/>
          </a:xfrm>
          <a:prstGeom prst="rect">
            <a:avLst/>
          </a:prstGeom>
          <a:noFill/>
          <a:ln>
            <a:noFill/>
          </a:ln>
        </p:spPr>
      </p:pic>
      <p:pic>
        <p:nvPicPr>
          <p:cNvPr id="880" name="Google Shape;880;p32"/>
          <p:cNvPicPr preferRelativeResize="0"/>
          <p:nvPr/>
        </p:nvPicPr>
        <p:blipFill rotWithShape="1">
          <a:blip r:embed="rId27">
            <a:alphaModFix/>
          </a:blip>
          <a:srcRect/>
          <a:stretch/>
        </p:blipFill>
        <p:spPr>
          <a:xfrm>
            <a:off x="1724032" y="1190665"/>
            <a:ext cx="388926" cy="254149"/>
          </a:xfrm>
          <a:prstGeom prst="rect">
            <a:avLst/>
          </a:prstGeom>
          <a:noFill/>
          <a:ln>
            <a:noFill/>
          </a:ln>
        </p:spPr>
      </p:pic>
      <p:pic>
        <p:nvPicPr>
          <p:cNvPr id="881" name="Google Shape;881;p32"/>
          <p:cNvPicPr preferRelativeResize="0"/>
          <p:nvPr/>
        </p:nvPicPr>
        <p:blipFill rotWithShape="1">
          <a:blip r:embed="rId28">
            <a:alphaModFix/>
          </a:blip>
          <a:srcRect/>
          <a:stretch/>
        </p:blipFill>
        <p:spPr>
          <a:xfrm>
            <a:off x="1724032" y="1531488"/>
            <a:ext cx="335015" cy="254149"/>
          </a:xfrm>
          <a:prstGeom prst="rect">
            <a:avLst/>
          </a:prstGeom>
          <a:noFill/>
          <a:ln>
            <a:noFill/>
          </a:ln>
        </p:spPr>
      </p:pic>
      <p:pic>
        <p:nvPicPr>
          <p:cNvPr id="882" name="Google Shape;882;p32"/>
          <p:cNvPicPr preferRelativeResize="0"/>
          <p:nvPr/>
        </p:nvPicPr>
        <p:blipFill rotWithShape="1">
          <a:blip r:embed="rId29">
            <a:alphaModFix/>
          </a:blip>
          <a:srcRect/>
          <a:stretch/>
        </p:blipFill>
        <p:spPr>
          <a:xfrm>
            <a:off x="1724032" y="1872310"/>
            <a:ext cx="392776" cy="254149"/>
          </a:xfrm>
          <a:prstGeom prst="rect">
            <a:avLst/>
          </a:prstGeom>
          <a:noFill/>
          <a:ln>
            <a:noFill/>
          </a:ln>
        </p:spPr>
      </p:pic>
      <p:pic>
        <p:nvPicPr>
          <p:cNvPr id="883" name="Google Shape;883;p32"/>
          <p:cNvPicPr preferRelativeResize="0"/>
          <p:nvPr/>
        </p:nvPicPr>
        <p:blipFill rotWithShape="1">
          <a:blip r:embed="rId30">
            <a:alphaModFix/>
          </a:blip>
          <a:srcRect/>
          <a:stretch/>
        </p:blipFill>
        <p:spPr>
          <a:xfrm>
            <a:off x="2435314" y="1184441"/>
            <a:ext cx="392776" cy="254149"/>
          </a:xfrm>
          <a:prstGeom prst="rect">
            <a:avLst/>
          </a:prstGeom>
          <a:noFill/>
          <a:ln>
            <a:noFill/>
          </a:ln>
        </p:spPr>
      </p:pic>
      <p:pic>
        <p:nvPicPr>
          <p:cNvPr id="884" name="Google Shape;884;p32"/>
          <p:cNvPicPr preferRelativeResize="0"/>
          <p:nvPr/>
        </p:nvPicPr>
        <p:blipFill rotWithShape="1">
          <a:blip r:embed="rId31">
            <a:alphaModFix/>
          </a:blip>
          <a:srcRect/>
          <a:stretch/>
        </p:blipFill>
        <p:spPr>
          <a:xfrm>
            <a:off x="1724032" y="2213133"/>
            <a:ext cx="323463" cy="254149"/>
          </a:xfrm>
          <a:prstGeom prst="rect">
            <a:avLst/>
          </a:prstGeom>
          <a:noFill/>
          <a:ln>
            <a:noFill/>
          </a:ln>
        </p:spPr>
      </p:pic>
      <p:pic>
        <p:nvPicPr>
          <p:cNvPr id="885" name="Google Shape;885;p32"/>
          <p:cNvPicPr preferRelativeResize="0"/>
          <p:nvPr/>
        </p:nvPicPr>
        <p:blipFill rotWithShape="1">
          <a:blip r:embed="rId32">
            <a:alphaModFix/>
          </a:blip>
          <a:srcRect/>
          <a:stretch/>
        </p:blipFill>
        <p:spPr>
          <a:xfrm>
            <a:off x="2442028" y="1870158"/>
            <a:ext cx="377373" cy="254149"/>
          </a:xfrm>
          <a:prstGeom prst="rect">
            <a:avLst/>
          </a:prstGeom>
          <a:noFill/>
          <a:ln>
            <a:noFill/>
          </a:ln>
        </p:spPr>
      </p:pic>
      <p:pic>
        <p:nvPicPr>
          <p:cNvPr id="886" name="Google Shape;886;p32"/>
          <p:cNvPicPr preferRelativeResize="0"/>
          <p:nvPr/>
        </p:nvPicPr>
        <p:blipFill rotWithShape="1">
          <a:blip r:embed="rId33">
            <a:alphaModFix/>
          </a:blip>
          <a:srcRect/>
          <a:stretch/>
        </p:blipFill>
        <p:spPr>
          <a:xfrm>
            <a:off x="1724032" y="2553956"/>
            <a:ext cx="319612" cy="254149"/>
          </a:xfrm>
          <a:prstGeom prst="rect">
            <a:avLst/>
          </a:prstGeom>
          <a:noFill/>
          <a:ln>
            <a:noFill/>
          </a:ln>
        </p:spPr>
      </p:pic>
      <p:pic>
        <p:nvPicPr>
          <p:cNvPr id="887" name="Google Shape;887;p32"/>
          <p:cNvPicPr preferRelativeResize="0"/>
          <p:nvPr/>
        </p:nvPicPr>
        <p:blipFill rotWithShape="1">
          <a:blip r:embed="rId34">
            <a:alphaModFix/>
          </a:blip>
          <a:srcRect/>
          <a:stretch/>
        </p:blipFill>
        <p:spPr>
          <a:xfrm>
            <a:off x="1724032" y="2894779"/>
            <a:ext cx="377373" cy="254149"/>
          </a:xfrm>
          <a:prstGeom prst="rect">
            <a:avLst/>
          </a:prstGeom>
          <a:noFill/>
          <a:ln>
            <a:noFill/>
          </a:ln>
        </p:spPr>
      </p:pic>
      <p:pic>
        <p:nvPicPr>
          <p:cNvPr id="888" name="Google Shape;888;p32"/>
          <p:cNvPicPr preferRelativeResize="0"/>
          <p:nvPr/>
        </p:nvPicPr>
        <p:blipFill rotWithShape="1">
          <a:blip r:embed="rId35">
            <a:alphaModFix/>
          </a:blip>
          <a:srcRect/>
          <a:stretch/>
        </p:blipFill>
        <p:spPr>
          <a:xfrm>
            <a:off x="1724032" y="3235601"/>
            <a:ext cx="338865" cy="254149"/>
          </a:xfrm>
          <a:prstGeom prst="rect">
            <a:avLst/>
          </a:prstGeom>
          <a:noFill/>
          <a:ln>
            <a:noFill/>
          </a:ln>
        </p:spPr>
      </p:pic>
      <p:pic>
        <p:nvPicPr>
          <p:cNvPr id="889" name="Google Shape;889;p32"/>
          <p:cNvPicPr preferRelativeResize="0"/>
          <p:nvPr/>
        </p:nvPicPr>
        <p:blipFill rotWithShape="1">
          <a:blip r:embed="rId36">
            <a:alphaModFix/>
          </a:blip>
          <a:srcRect/>
          <a:stretch/>
        </p:blipFill>
        <p:spPr>
          <a:xfrm>
            <a:off x="1724032" y="3576424"/>
            <a:ext cx="396627" cy="254149"/>
          </a:xfrm>
          <a:prstGeom prst="rect">
            <a:avLst/>
          </a:prstGeom>
          <a:noFill/>
          <a:ln>
            <a:noFill/>
          </a:ln>
        </p:spPr>
      </p:pic>
      <p:pic>
        <p:nvPicPr>
          <p:cNvPr id="890" name="Google Shape;890;p32"/>
          <p:cNvPicPr preferRelativeResize="0"/>
          <p:nvPr/>
        </p:nvPicPr>
        <p:blipFill rotWithShape="1">
          <a:blip r:embed="rId37">
            <a:alphaModFix/>
          </a:blip>
          <a:srcRect/>
          <a:stretch/>
        </p:blipFill>
        <p:spPr>
          <a:xfrm>
            <a:off x="2461197" y="2885676"/>
            <a:ext cx="392776" cy="254149"/>
          </a:xfrm>
          <a:prstGeom prst="rect">
            <a:avLst/>
          </a:prstGeom>
          <a:noFill/>
          <a:ln>
            <a:noFill/>
          </a:ln>
        </p:spPr>
      </p:pic>
      <p:pic>
        <p:nvPicPr>
          <p:cNvPr id="891" name="Google Shape;891;p32"/>
          <p:cNvPicPr preferRelativeResize="0"/>
          <p:nvPr/>
        </p:nvPicPr>
        <p:blipFill rotWithShape="1">
          <a:blip r:embed="rId38">
            <a:alphaModFix/>
          </a:blip>
          <a:srcRect/>
          <a:stretch/>
        </p:blipFill>
        <p:spPr>
          <a:xfrm>
            <a:off x="7617651" y="4264357"/>
            <a:ext cx="469424" cy="242047"/>
          </a:xfrm>
          <a:prstGeom prst="rect">
            <a:avLst/>
          </a:prstGeom>
          <a:noFill/>
          <a:ln>
            <a:noFill/>
          </a:ln>
        </p:spPr>
      </p:pic>
      <p:pic>
        <p:nvPicPr>
          <p:cNvPr id="892" name="Google Shape;892;p32"/>
          <p:cNvPicPr preferRelativeResize="0"/>
          <p:nvPr/>
        </p:nvPicPr>
        <p:blipFill rotWithShape="1">
          <a:blip r:embed="rId39">
            <a:alphaModFix/>
          </a:blip>
          <a:srcRect/>
          <a:stretch/>
        </p:blipFill>
        <p:spPr>
          <a:xfrm>
            <a:off x="8297258" y="3557286"/>
            <a:ext cx="465756" cy="242047"/>
          </a:xfrm>
          <a:prstGeom prst="rect">
            <a:avLst/>
          </a:prstGeom>
          <a:noFill/>
          <a:ln>
            <a:noFill/>
          </a:ln>
        </p:spPr>
      </p:pic>
      <p:pic>
        <p:nvPicPr>
          <p:cNvPr id="893" name="Google Shape;893;p32"/>
          <p:cNvPicPr preferRelativeResize="0"/>
          <p:nvPr/>
        </p:nvPicPr>
        <p:blipFill rotWithShape="1">
          <a:blip r:embed="rId40">
            <a:alphaModFix/>
          </a:blip>
          <a:srcRect/>
          <a:stretch/>
        </p:blipFill>
        <p:spPr>
          <a:xfrm>
            <a:off x="7617651" y="3927767"/>
            <a:ext cx="414415" cy="242047"/>
          </a:xfrm>
          <a:prstGeom prst="rect">
            <a:avLst/>
          </a:prstGeom>
          <a:noFill/>
          <a:ln>
            <a:noFill/>
          </a:ln>
        </p:spPr>
      </p:pic>
      <p:pic>
        <p:nvPicPr>
          <p:cNvPr id="894" name="Google Shape;894;p32"/>
          <p:cNvPicPr preferRelativeResize="0"/>
          <p:nvPr/>
        </p:nvPicPr>
        <p:blipFill rotWithShape="1">
          <a:blip r:embed="rId41">
            <a:alphaModFix/>
          </a:blip>
          <a:srcRect/>
          <a:stretch/>
        </p:blipFill>
        <p:spPr>
          <a:xfrm>
            <a:off x="8304815" y="4264357"/>
            <a:ext cx="454755" cy="242047"/>
          </a:xfrm>
          <a:prstGeom prst="rect">
            <a:avLst/>
          </a:prstGeom>
          <a:noFill/>
          <a:ln>
            <a:noFill/>
          </a:ln>
        </p:spPr>
      </p:pic>
      <p:pic>
        <p:nvPicPr>
          <p:cNvPr id="895" name="Google Shape;895;p32"/>
          <p:cNvPicPr preferRelativeResize="0"/>
          <p:nvPr/>
        </p:nvPicPr>
        <p:blipFill rotWithShape="1">
          <a:blip r:embed="rId42">
            <a:alphaModFix/>
          </a:blip>
          <a:srcRect/>
          <a:stretch/>
        </p:blipFill>
        <p:spPr>
          <a:xfrm>
            <a:off x="7617651" y="4608220"/>
            <a:ext cx="403412" cy="242047"/>
          </a:xfrm>
          <a:prstGeom prst="rect">
            <a:avLst/>
          </a:prstGeom>
          <a:noFill/>
          <a:ln>
            <a:noFill/>
          </a:ln>
        </p:spPr>
      </p:pic>
      <p:pic>
        <p:nvPicPr>
          <p:cNvPr id="896" name="Google Shape;896;p32"/>
          <p:cNvPicPr preferRelativeResize="0"/>
          <p:nvPr/>
        </p:nvPicPr>
        <p:blipFill rotWithShape="1">
          <a:blip r:embed="rId43">
            <a:alphaModFix/>
          </a:blip>
          <a:srcRect/>
          <a:stretch/>
        </p:blipFill>
        <p:spPr>
          <a:xfrm>
            <a:off x="7617651" y="1192986"/>
            <a:ext cx="458423" cy="242047"/>
          </a:xfrm>
          <a:prstGeom prst="rect">
            <a:avLst/>
          </a:prstGeom>
          <a:noFill/>
          <a:ln>
            <a:noFill/>
          </a:ln>
        </p:spPr>
      </p:pic>
      <p:pic>
        <p:nvPicPr>
          <p:cNvPr id="897" name="Google Shape;897;p32"/>
          <p:cNvPicPr preferRelativeResize="0"/>
          <p:nvPr/>
        </p:nvPicPr>
        <p:blipFill rotWithShape="1">
          <a:blip r:embed="rId44">
            <a:alphaModFix/>
          </a:blip>
          <a:srcRect/>
          <a:stretch/>
        </p:blipFill>
        <p:spPr>
          <a:xfrm>
            <a:off x="7617651" y="862181"/>
            <a:ext cx="403412" cy="242047"/>
          </a:xfrm>
          <a:prstGeom prst="rect">
            <a:avLst/>
          </a:prstGeom>
          <a:noFill/>
          <a:ln>
            <a:noFill/>
          </a:ln>
        </p:spPr>
      </p:pic>
      <p:pic>
        <p:nvPicPr>
          <p:cNvPr id="898" name="Google Shape;898;p32"/>
          <p:cNvPicPr preferRelativeResize="0"/>
          <p:nvPr/>
        </p:nvPicPr>
        <p:blipFill rotWithShape="1">
          <a:blip r:embed="rId45">
            <a:alphaModFix/>
          </a:blip>
          <a:srcRect/>
          <a:stretch/>
        </p:blipFill>
        <p:spPr>
          <a:xfrm>
            <a:off x="7617651" y="1884649"/>
            <a:ext cx="462091" cy="242047"/>
          </a:xfrm>
          <a:prstGeom prst="rect">
            <a:avLst/>
          </a:prstGeom>
          <a:noFill/>
          <a:ln>
            <a:noFill/>
          </a:ln>
        </p:spPr>
      </p:pic>
      <p:pic>
        <p:nvPicPr>
          <p:cNvPr id="899" name="Google Shape;899;p32"/>
          <p:cNvPicPr preferRelativeResize="0"/>
          <p:nvPr/>
        </p:nvPicPr>
        <p:blipFill rotWithShape="1">
          <a:blip r:embed="rId46">
            <a:alphaModFix/>
          </a:blip>
          <a:srcRect/>
          <a:stretch/>
        </p:blipFill>
        <p:spPr>
          <a:xfrm>
            <a:off x="8299776" y="1196952"/>
            <a:ext cx="462091" cy="242047"/>
          </a:xfrm>
          <a:prstGeom prst="rect">
            <a:avLst/>
          </a:prstGeom>
          <a:noFill/>
          <a:ln>
            <a:noFill/>
          </a:ln>
        </p:spPr>
      </p:pic>
      <p:pic>
        <p:nvPicPr>
          <p:cNvPr id="900" name="Google Shape;900;p32"/>
          <p:cNvPicPr preferRelativeResize="0"/>
          <p:nvPr/>
        </p:nvPicPr>
        <p:blipFill rotWithShape="1">
          <a:blip r:embed="rId47">
            <a:alphaModFix/>
          </a:blip>
          <a:srcRect/>
          <a:stretch/>
        </p:blipFill>
        <p:spPr>
          <a:xfrm>
            <a:off x="7617651" y="1543826"/>
            <a:ext cx="407080" cy="242047"/>
          </a:xfrm>
          <a:prstGeom prst="rect">
            <a:avLst/>
          </a:prstGeom>
          <a:noFill/>
          <a:ln>
            <a:noFill/>
          </a:ln>
        </p:spPr>
      </p:pic>
      <p:pic>
        <p:nvPicPr>
          <p:cNvPr id="901" name="Google Shape;901;p32"/>
          <p:cNvPicPr preferRelativeResize="0"/>
          <p:nvPr/>
        </p:nvPicPr>
        <p:blipFill rotWithShape="1">
          <a:blip r:embed="rId48">
            <a:alphaModFix/>
          </a:blip>
          <a:srcRect/>
          <a:stretch/>
        </p:blipFill>
        <p:spPr>
          <a:xfrm>
            <a:off x="8319929" y="1882497"/>
            <a:ext cx="447420" cy="242047"/>
          </a:xfrm>
          <a:prstGeom prst="rect">
            <a:avLst/>
          </a:prstGeom>
          <a:noFill/>
          <a:ln>
            <a:noFill/>
          </a:ln>
        </p:spPr>
      </p:pic>
      <p:pic>
        <p:nvPicPr>
          <p:cNvPr id="902" name="Google Shape;902;p32"/>
          <p:cNvPicPr preferRelativeResize="0"/>
          <p:nvPr/>
        </p:nvPicPr>
        <p:blipFill rotWithShape="1">
          <a:blip r:embed="rId49">
            <a:alphaModFix/>
          </a:blip>
          <a:srcRect/>
          <a:stretch/>
        </p:blipFill>
        <p:spPr>
          <a:xfrm>
            <a:off x="7617651" y="2213369"/>
            <a:ext cx="392409" cy="242047"/>
          </a:xfrm>
          <a:prstGeom prst="rect">
            <a:avLst/>
          </a:prstGeom>
          <a:noFill/>
          <a:ln>
            <a:noFill/>
          </a:ln>
        </p:spPr>
      </p:pic>
      <p:pic>
        <p:nvPicPr>
          <p:cNvPr id="903" name="Google Shape;903;p32"/>
          <p:cNvPicPr preferRelativeResize="0"/>
          <p:nvPr/>
        </p:nvPicPr>
        <p:blipFill rotWithShape="1">
          <a:blip r:embed="rId50">
            <a:alphaModFix/>
          </a:blip>
          <a:srcRect/>
          <a:stretch/>
        </p:blipFill>
        <p:spPr>
          <a:xfrm>
            <a:off x="7617651" y="2905252"/>
            <a:ext cx="447420" cy="242047"/>
          </a:xfrm>
          <a:prstGeom prst="rect">
            <a:avLst/>
          </a:prstGeom>
          <a:noFill/>
          <a:ln>
            <a:noFill/>
          </a:ln>
        </p:spPr>
      </p:pic>
      <p:pic>
        <p:nvPicPr>
          <p:cNvPr id="904" name="Google Shape;904;p32"/>
          <p:cNvPicPr preferRelativeResize="0"/>
          <p:nvPr/>
        </p:nvPicPr>
        <p:blipFill rotWithShape="1">
          <a:blip r:embed="rId51">
            <a:alphaModFix/>
          </a:blip>
          <a:srcRect/>
          <a:stretch/>
        </p:blipFill>
        <p:spPr>
          <a:xfrm>
            <a:off x="7617651" y="2571750"/>
            <a:ext cx="392409" cy="242047"/>
          </a:xfrm>
          <a:prstGeom prst="rect">
            <a:avLst/>
          </a:prstGeom>
          <a:noFill/>
          <a:ln>
            <a:noFill/>
          </a:ln>
        </p:spPr>
      </p:pic>
      <p:pic>
        <p:nvPicPr>
          <p:cNvPr id="905" name="Google Shape;905;p32"/>
          <p:cNvPicPr preferRelativeResize="0"/>
          <p:nvPr/>
        </p:nvPicPr>
        <p:blipFill rotWithShape="1">
          <a:blip r:embed="rId52">
            <a:alphaModFix/>
          </a:blip>
          <a:srcRect/>
          <a:stretch/>
        </p:blipFill>
        <p:spPr>
          <a:xfrm>
            <a:off x="7617651" y="3566363"/>
            <a:ext cx="465756" cy="242047"/>
          </a:xfrm>
          <a:prstGeom prst="rect">
            <a:avLst/>
          </a:prstGeom>
          <a:noFill/>
          <a:ln>
            <a:noFill/>
          </a:ln>
        </p:spPr>
      </p:pic>
      <p:pic>
        <p:nvPicPr>
          <p:cNvPr id="906" name="Google Shape;906;p32"/>
          <p:cNvPicPr preferRelativeResize="0"/>
          <p:nvPr/>
        </p:nvPicPr>
        <p:blipFill rotWithShape="1">
          <a:blip r:embed="rId53">
            <a:alphaModFix/>
          </a:blip>
          <a:srcRect/>
          <a:stretch/>
        </p:blipFill>
        <p:spPr>
          <a:xfrm>
            <a:off x="8309853" y="2905252"/>
            <a:ext cx="462090" cy="242047"/>
          </a:xfrm>
          <a:prstGeom prst="rect">
            <a:avLst/>
          </a:prstGeom>
          <a:noFill/>
          <a:ln>
            <a:noFill/>
          </a:ln>
        </p:spPr>
      </p:pic>
      <p:pic>
        <p:nvPicPr>
          <p:cNvPr id="907" name="Google Shape;907;p32"/>
          <p:cNvPicPr preferRelativeResize="0"/>
          <p:nvPr/>
        </p:nvPicPr>
        <p:blipFill rotWithShape="1">
          <a:blip r:embed="rId54">
            <a:alphaModFix/>
          </a:blip>
          <a:srcRect/>
          <a:stretch/>
        </p:blipFill>
        <p:spPr>
          <a:xfrm>
            <a:off x="7617651" y="3235838"/>
            <a:ext cx="410746" cy="242047"/>
          </a:xfrm>
          <a:prstGeom prst="rect">
            <a:avLst/>
          </a:prstGeom>
          <a:noFill/>
          <a:ln>
            <a:noFill/>
          </a:ln>
        </p:spPr>
      </p:pic>
      <p:pic>
        <p:nvPicPr>
          <p:cNvPr id="908" name="Google Shape;908;p32"/>
          <p:cNvPicPr preferRelativeResize="0"/>
          <p:nvPr/>
        </p:nvPicPr>
        <p:blipFill rotWithShape="1">
          <a:blip r:embed="rId55">
            <a:alphaModFix/>
          </a:blip>
          <a:srcRect/>
          <a:stretch/>
        </p:blipFill>
        <p:spPr>
          <a:xfrm>
            <a:off x="6117894" y="4261519"/>
            <a:ext cx="469424" cy="242047"/>
          </a:xfrm>
          <a:prstGeom prst="rect">
            <a:avLst/>
          </a:prstGeom>
          <a:noFill/>
          <a:ln>
            <a:noFill/>
          </a:ln>
        </p:spPr>
      </p:pic>
      <p:pic>
        <p:nvPicPr>
          <p:cNvPr id="909" name="Google Shape;909;p32"/>
          <p:cNvPicPr preferRelativeResize="0"/>
          <p:nvPr/>
        </p:nvPicPr>
        <p:blipFill rotWithShape="1">
          <a:blip r:embed="rId56">
            <a:alphaModFix/>
          </a:blip>
          <a:srcRect/>
          <a:stretch/>
        </p:blipFill>
        <p:spPr>
          <a:xfrm>
            <a:off x="6873865" y="3556037"/>
            <a:ext cx="465757" cy="242047"/>
          </a:xfrm>
          <a:prstGeom prst="rect">
            <a:avLst/>
          </a:prstGeom>
          <a:noFill/>
          <a:ln>
            <a:noFill/>
          </a:ln>
        </p:spPr>
      </p:pic>
      <p:pic>
        <p:nvPicPr>
          <p:cNvPr id="910" name="Google Shape;910;p32"/>
          <p:cNvPicPr preferRelativeResize="0"/>
          <p:nvPr/>
        </p:nvPicPr>
        <p:blipFill rotWithShape="1">
          <a:blip r:embed="rId57">
            <a:alphaModFix/>
          </a:blip>
          <a:srcRect/>
          <a:stretch/>
        </p:blipFill>
        <p:spPr>
          <a:xfrm>
            <a:off x="6117894" y="3917273"/>
            <a:ext cx="414413" cy="242047"/>
          </a:xfrm>
          <a:prstGeom prst="rect">
            <a:avLst/>
          </a:prstGeom>
          <a:noFill/>
          <a:ln>
            <a:noFill/>
          </a:ln>
        </p:spPr>
      </p:pic>
      <p:pic>
        <p:nvPicPr>
          <p:cNvPr id="911" name="Google Shape;911;p32"/>
          <p:cNvPicPr preferRelativeResize="0"/>
          <p:nvPr/>
        </p:nvPicPr>
        <p:blipFill rotWithShape="1">
          <a:blip r:embed="rId58">
            <a:alphaModFix/>
          </a:blip>
          <a:srcRect/>
          <a:stretch/>
        </p:blipFill>
        <p:spPr>
          <a:xfrm>
            <a:off x="6911816" y="4266002"/>
            <a:ext cx="454755" cy="242047"/>
          </a:xfrm>
          <a:prstGeom prst="rect">
            <a:avLst/>
          </a:prstGeom>
          <a:noFill/>
          <a:ln>
            <a:noFill/>
          </a:ln>
        </p:spPr>
      </p:pic>
      <p:pic>
        <p:nvPicPr>
          <p:cNvPr id="912" name="Google Shape;912;p32"/>
          <p:cNvPicPr preferRelativeResize="0"/>
          <p:nvPr/>
        </p:nvPicPr>
        <p:blipFill rotWithShape="1">
          <a:blip r:embed="rId59">
            <a:alphaModFix/>
          </a:blip>
          <a:srcRect/>
          <a:stretch/>
        </p:blipFill>
        <p:spPr>
          <a:xfrm>
            <a:off x="6117894" y="4599132"/>
            <a:ext cx="403412" cy="242047"/>
          </a:xfrm>
          <a:prstGeom prst="rect">
            <a:avLst/>
          </a:prstGeom>
          <a:noFill/>
          <a:ln>
            <a:noFill/>
          </a:ln>
        </p:spPr>
      </p:pic>
      <p:pic>
        <p:nvPicPr>
          <p:cNvPr id="913" name="Google Shape;913;p32"/>
          <p:cNvPicPr preferRelativeResize="0"/>
          <p:nvPr/>
        </p:nvPicPr>
        <p:blipFill rotWithShape="1">
          <a:blip r:embed="rId60">
            <a:alphaModFix/>
          </a:blip>
          <a:srcRect/>
          <a:stretch/>
        </p:blipFill>
        <p:spPr>
          <a:xfrm>
            <a:off x="6117894" y="1196609"/>
            <a:ext cx="458422" cy="242047"/>
          </a:xfrm>
          <a:prstGeom prst="rect">
            <a:avLst/>
          </a:prstGeom>
          <a:noFill/>
          <a:ln>
            <a:noFill/>
          </a:ln>
        </p:spPr>
      </p:pic>
      <p:pic>
        <p:nvPicPr>
          <p:cNvPr id="914" name="Google Shape;914;p32"/>
          <p:cNvPicPr preferRelativeResize="0"/>
          <p:nvPr/>
        </p:nvPicPr>
        <p:blipFill rotWithShape="1">
          <a:blip r:embed="rId61">
            <a:alphaModFix/>
          </a:blip>
          <a:srcRect/>
          <a:stretch/>
        </p:blipFill>
        <p:spPr>
          <a:xfrm>
            <a:off x="6117894" y="859266"/>
            <a:ext cx="403412" cy="242047"/>
          </a:xfrm>
          <a:prstGeom prst="rect">
            <a:avLst/>
          </a:prstGeom>
          <a:noFill/>
          <a:ln>
            <a:noFill/>
          </a:ln>
        </p:spPr>
      </p:pic>
      <p:pic>
        <p:nvPicPr>
          <p:cNvPr id="915" name="Google Shape;915;p32"/>
          <p:cNvPicPr preferRelativeResize="0"/>
          <p:nvPr/>
        </p:nvPicPr>
        <p:blipFill rotWithShape="1">
          <a:blip r:embed="rId62">
            <a:alphaModFix/>
          </a:blip>
          <a:srcRect/>
          <a:stretch/>
        </p:blipFill>
        <p:spPr>
          <a:xfrm>
            <a:off x="6117894" y="1888707"/>
            <a:ext cx="462089" cy="242047"/>
          </a:xfrm>
          <a:prstGeom prst="rect">
            <a:avLst/>
          </a:prstGeom>
          <a:noFill/>
          <a:ln>
            <a:noFill/>
          </a:ln>
        </p:spPr>
      </p:pic>
      <p:pic>
        <p:nvPicPr>
          <p:cNvPr id="916" name="Google Shape;916;p32"/>
          <p:cNvPicPr preferRelativeResize="0"/>
          <p:nvPr/>
        </p:nvPicPr>
        <p:blipFill rotWithShape="1">
          <a:blip r:embed="rId63">
            <a:alphaModFix/>
          </a:blip>
          <a:srcRect/>
          <a:stretch/>
        </p:blipFill>
        <p:spPr>
          <a:xfrm>
            <a:off x="6880786" y="1196609"/>
            <a:ext cx="462089" cy="242047"/>
          </a:xfrm>
          <a:prstGeom prst="rect">
            <a:avLst/>
          </a:prstGeom>
          <a:noFill/>
          <a:ln>
            <a:noFill/>
          </a:ln>
        </p:spPr>
      </p:pic>
      <p:pic>
        <p:nvPicPr>
          <p:cNvPr id="917" name="Google Shape;917;p32"/>
          <p:cNvPicPr preferRelativeResize="0"/>
          <p:nvPr/>
        </p:nvPicPr>
        <p:blipFill rotWithShape="1">
          <a:blip r:embed="rId64">
            <a:alphaModFix/>
          </a:blip>
          <a:srcRect/>
          <a:stretch/>
        </p:blipFill>
        <p:spPr>
          <a:xfrm>
            <a:off x="6117894" y="1549909"/>
            <a:ext cx="407080" cy="242047"/>
          </a:xfrm>
          <a:prstGeom prst="rect">
            <a:avLst/>
          </a:prstGeom>
          <a:noFill/>
          <a:ln>
            <a:noFill/>
          </a:ln>
        </p:spPr>
      </p:pic>
      <p:pic>
        <p:nvPicPr>
          <p:cNvPr id="918" name="Google Shape;918;p32"/>
          <p:cNvPicPr preferRelativeResize="0"/>
          <p:nvPr/>
        </p:nvPicPr>
        <p:blipFill rotWithShape="1">
          <a:blip r:embed="rId65">
            <a:alphaModFix/>
          </a:blip>
          <a:srcRect/>
          <a:stretch/>
        </p:blipFill>
        <p:spPr>
          <a:xfrm>
            <a:off x="6900938" y="1882497"/>
            <a:ext cx="447420" cy="242047"/>
          </a:xfrm>
          <a:prstGeom prst="rect">
            <a:avLst/>
          </a:prstGeom>
          <a:noFill/>
          <a:ln>
            <a:noFill/>
          </a:ln>
        </p:spPr>
      </p:pic>
      <p:pic>
        <p:nvPicPr>
          <p:cNvPr id="919" name="Google Shape;919;p32"/>
          <p:cNvPicPr preferRelativeResize="0"/>
          <p:nvPr/>
        </p:nvPicPr>
        <p:blipFill rotWithShape="1">
          <a:blip r:embed="rId66">
            <a:alphaModFix/>
          </a:blip>
          <a:srcRect/>
          <a:stretch/>
        </p:blipFill>
        <p:spPr>
          <a:xfrm>
            <a:off x="6117894" y="2209039"/>
            <a:ext cx="392411" cy="242047"/>
          </a:xfrm>
          <a:prstGeom prst="rect">
            <a:avLst/>
          </a:prstGeom>
          <a:noFill/>
          <a:ln>
            <a:noFill/>
          </a:ln>
        </p:spPr>
      </p:pic>
      <p:pic>
        <p:nvPicPr>
          <p:cNvPr id="920" name="Google Shape;920;p32"/>
          <p:cNvPicPr preferRelativeResize="0"/>
          <p:nvPr/>
        </p:nvPicPr>
        <p:blipFill rotWithShape="1">
          <a:blip r:embed="rId67">
            <a:alphaModFix/>
          </a:blip>
          <a:srcRect/>
          <a:stretch/>
        </p:blipFill>
        <p:spPr>
          <a:xfrm>
            <a:off x="6117894" y="2902990"/>
            <a:ext cx="447420" cy="242047"/>
          </a:xfrm>
          <a:prstGeom prst="rect">
            <a:avLst/>
          </a:prstGeom>
          <a:noFill/>
          <a:ln>
            <a:noFill/>
          </a:ln>
        </p:spPr>
      </p:pic>
      <p:pic>
        <p:nvPicPr>
          <p:cNvPr id="921" name="Google Shape;921;p32"/>
          <p:cNvPicPr preferRelativeResize="0"/>
          <p:nvPr/>
        </p:nvPicPr>
        <p:blipFill rotWithShape="1">
          <a:blip r:embed="rId68">
            <a:alphaModFix/>
          </a:blip>
          <a:srcRect/>
          <a:stretch/>
        </p:blipFill>
        <p:spPr>
          <a:xfrm>
            <a:off x="6117894" y="2576707"/>
            <a:ext cx="392411" cy="242047"/>
          </a:xfrm>
          <a:prstGeom prst="rect">
            <a:avLst/>
          </a:prstGeom>
          <a:noFill/>
          <a:ln>
            <a:noFill/>
          </a:ln>
        </p:spPr>
      </p:pic>
      <p:pic>
        <p:nvPicPr>
          <p:cNvPr id="922" name="Google Shape;922;p32"/>
          <p:cNvPicPr preferRelativeResize="0"/>
          <p:nvPr/>
        </p:nvPicPr>
        <p:blipFill rotWithShape="1">
          <a:blip r:embed="rId69">
            <a:alphaModFix/>
          </a:blip>
          <a:srcRect/>
          <a:stretch/>
        </p:blipFill>
        <p:spPr>
          <a:xfrm>
            <a:off x="6117894" y="3566363"/>
            <a:ext cx="465758" cy="242047"/>
          </a:xfrm>
          <a:prstGeom prst="rect">
            <a:avLst/>
          </a:prstGeom>
          <a:noFill/>
          <a:ln>
            <a:noFill/>
          </a:ln>
        </p:spPr>
      </p:pic>
      <p:pic>
        <p:nvPicPr>
          <p:cNvPr id="923" name="Google Shape;923;p32"/>
          <p:cNvPicPr preferRelativeResize="0"/>
          <p:nvPr/>
        </p:nvPicPr>
        <p:blipFill rotWithShape="1">
          <a:blip r:embed="rId70">
            <a:alphaModFix/>
          </a:blip>
          <a:srcRect/>
          <a:stretch/>
        </p:blipFill>
        <p:spPr>
          <a:xfrm>
            <a:off x="6901740" y="2904751"/>
            <a:ext cx="462090" cy="242047"/>
          </a:xfrm>
          <a:prstGeom prst="rect">
            <a:avLst/>
          </a:prstGeom>
          <a:noFill/>
          <a:ln>
            <a:noFill/>
          </a:ln>
        </p:spPr>
      </p:pic>
      <p:pic>
        <p:nvPicPr>
          <p:cNvPr id="924" name="Google Shape;924;p32"/>
          <p:cNvPicPr preferRelativeResize="0"/>
          <p:nvPr/>
        </p:nvPicPr>
        <p:blipFill rotWithShape="1">
          <a:blip r:embed="rId71">
            <a:alphaModFix/>
          </a:blip>
          <a:srcRect/>
          <a:stretch/>
        </p:blipFill>
        <p:spPr>
          <a:xfrm>
            <a:off x="6117894" y="3235838"/>
            <a:ext cx="410747" cy="242047"/>
          </a:xfrm>
          <a:prstGeom prst="rect">
            <a:avLst/>
          </a:prstGeom>
          <a:noFill/>
          <a:ln>
            <a:noFill/>
          </a:ln>
        </p:spPr>
      </p:pic>
      <p:pic>
        <p:nvPicPr>
          <p:cNvPr id="925" name="Google Shape;925;p32"/>
          <p:cNvPicPr preferRelativeResize="0"/>
          <p:nvPr/>
        </p:nvPicPr>
        <p:blipFill rotWithShape="1">
          <a:blip r:embed="rId72">
            <a:alphaModFix/>
          </a:blip>
          <a:srcRect/>
          <a:stretch/>
        </p:blipFill>
        <p:spPr>
          <a:xfrm>
            <a:off x="4763205" y="3880499"/>
            <a:ext cx="342442" cy="272303"/>
          </a:xfrm>
          <a:prstGeom prst="rect">
            <a:avLst/>
          </a:prstGeom>
          <a:noFill/>
          <a:ln>
            <a:noFill/>
          </a:ln>
        </p:spPr>
      </p:pic>
      <p:pic>
        <p:nvPicPr>
          <p:cNvPr id="926" name="Google Shape;926;p32"/>
          <p:cNvPicPr preferRelativeResize="0"/>
          <p:nvPr/>
        </p:nvPicPr>
        <p:blipFill rotWithShape="1">
          <a:blip r:embed="rId73">
            <a:alphaModFix/>
          </a:blip>
          <a:srcRect/>
          <a:stretch/>
        </p:blipFill>
        <p:spPr>
          <a:xfrm>
            <a:off x="4763205" y="4233512"/>
            <a:ext cx="342442" cy="272303"/>
          </a:xfrm>
          <a:prstGeom prst="rect">
            <a:avLst/>
          </a:prstGeom>
          <a:noFill/>
          <a:ln>
            <a:noFill/>
          </a:ln>
        </p:spPr>
      </p:pic>
      <p:pic>
        <p:nvPicPr>
          <p:cNvPr id="927" name="Google Shape;927;p32"/>
          <p:cNvPicPr preferRelativeResize="0"/>
          <p:nvPr/>
        </p:nvPicPr>
        <p:blipFill rotWithShape="1">
          <a:blip r:embed="rId74">
            <a:alphaModFix/>
          </a:blip>
          <a:srcRect/>
          <a:stretch/>
        </p:blipFill>
        <p:spPr>
          <a:xfrm>
            <a:off x="5468848" y="3553476"/>
            <a:ext cx="342442" cy="272303"/>
          </a:xfrm>
          <a:prstGeom prst="rect">
            <a:avLst/>
          </a:prstGeom>
          <a:noFill/>
          <a:ln>
            <a:noFill/>
          </a:ln>
        </p:spPr>
      </p:pic>
      <p:pic>
        <p:nvPicPr>
          <p:cNvPr id="928" name="Google Shape;928;p32"/>
          <p:cNvPicPr preferRelativeResize="0"/>
          <p:nvPr/>
        </p:nvPicPr>
        <p:blipFill rotWithShape="1">
          <a:blip r:embed="rId75">
            <a:alphaModFix/>
          </a:blip>
          <a:srcRect/>
          <a:stretch/>
        </p:blipFill>
        <p:spPr>
          <a:xfrm>
            <a:off x="4763205" y="4568876"/>
            <a:ext cx="342442" cy="272303"/>
          </a:xfrm>
          <a:prstGeom prst="rect">
            <a:avLst/>
          </a:prstGeom>
          <a:noFill/>
          <a:ln>
            <a:noFill/>
          </a:ln>
        </p:spPr>
      </p:pic>
      <p:pic>
        <p:nvPicPr>
          <p:cNvPr id="929" name="Google Shape;929;p32"/>
          <p:cNvPicPr preferRelativeResize="0"/>
          <p:nvPr/>
        </p:nvPicPr>
        <p:blipFill rotWithShape="1">
          <a:blip r:embed="rId76">
            <a:alphaModFix/>
          </a:blip>
          <a:srcRect/>
          <a:stretch/>
        </p:blipFill>
        <p:spPr>
          <a:xfrm>
            <a:off x="5468848" y="4222325"/>
            <a:ext cx="342442" cy="272303"/>
          </a:xfrm>
          <a:prstGeom prst="rect">
            <a:avLst/>
          </a:prstGeom>
          <a:noFill/>
          <a:ln>
            <a:noFill/>
          </a:ln>
        </p:spPr>
      </p:pic>
      <p:pic>
        <p:nvPicPr>
          <p:cNvPr id="930" name="Google Shape;930;p32"/>
          <p:cNvPicPr preferRelativeResize="0"/>
          <p:nvPr/>
        </p:nvPicPr>
        <p:blipFill rotWithShape="1">
          <a:blip r:embed="rId77">
            <a:alphaModFix/>
          </a:blip>
          <a:srcRect/>
          <a:stretch/>
        </p:blipFill>
        <p:spPr>
          <a:xfrm>
            <a:off x="4763205" y="839380"/>
            <a:ext cx="342442" cy="272303"/>
          </a:xfrm>
          <a:prstGeom prst="rect">
            <a:avLst/>
          </a:prstGeom>
          <a:noFill/>
          <a:ln>
            <a:noFill/>
          </a:ln>
        </p:spPr>
      </p:pic>
      <p:pic>
        <p:nvPicPr>
          <p:cNvPr id="931" name="Google Shape;931;p32"/>
          <p:cNvPicPr preferRelativeResize="0"/>
          <p:nvPr/>
        </p:nvPicPr>
        <p:blipFill rotWithShape="1">
          <a:blip r:embed="rId78">
            <a:alphaModFix/>
          </a:blip>
          <a:srcRect/>
          <a:stretch/>
        </p:blipFill>
        <p:spPr>
          <a:xfrm>
            <a:off x="4763205" y="1170073"/>
            <a:ext cx="342442" cy="272303"/>
          </a:xfrm>
          <a:prstGeom prst="rect">
            <a:avLst/>
          </a:prstGeom>
          <a:noFill/>
          <a:ln>
            <a:noFill/>
          </a:ln>
        </p:spPr>
      </p:pic>
      <p:pic>
        <p:nvPicPr>
          <p:cNvPr id="932" name="Google Shape;932;p32"/>
          <p:cNvPicPr preferRelativeResize="0"/>
          <p:nvPr/>
        </p:nvPicPr>
        <p:blipFill rotWithShape="1">
          <a:blip r:embed="rId79">
            <a:alphaModFix/>
          </a:blip>
          <a:srcRect/>
          <a:stretch/>
        </p:blipFill>
        <p:spPr>
          <a:xfrm>
            <a:off x="4763205" y="1515298"/>
            <a:ext cx="342442" cy="272303"/>
          </a:xfrm>
          <a:prstGeom prst="rect">
            <a:avLst/>
          </a:prstGeom>
          <a:noFill/>
          <a:ln>
            <a:noFill/>
          </a:ln>
        </p:spPr>
      </p:pic>
      <p:pic>
        <p:nvPicPr>
          <p:cNvPr id="933" name="Google Shape;933;p32"/>
          <p:cNvPicPr preferRelativeResize="0"/>
          <p:nvPr/>
        </p:nvPicPr>
        <p:blipFill rotWithShape="1">
          <a:blip r:embed="rId80">
            <a:alphaModFix/>
          </a:blip>
          <a:srcRect/>
          <a:stretch/>
        </p:blipFill>
        <p:spPr>
          <a:xfrm>
            <a:off x="4763205" y="1854766"/>
            <a:ext cx="342442" cy="272303"/>
          </a:xfrm>
          <a:prstGeom prst="rect">
            <a:avLst/>
          </a:prstGeom>
          <a:noFill/>
          <a:ln>
            <a:noFill/>
          </a:ln>
        </p:spPr>
      </p:pic>
      <p:pic>
        <p:nvPicPr>
          <p:cNvPr id="934" name="Google Shape;934;p32"/>
          <p:cNvPicPr preferRelativeResize="0"/>
          <p:nvPr/>
        </p:nvPicPr>
        <p:blipFill rotWithShape="1">
          <a:blip r:embed="rId81">
            <a:alphaModFix/>
          </a:blip>
          <a:srcRect/>
          <a:stretch/>
        </p:blipFill>
        <p:spPr>
          <a:xfrm>
            <a:off x="5468848" y="1174052"/>
            <a:ext cx="342442" cy="272303"/>
          </a:xfrm>
          <a:prstGeom prst="rect">
            <a:avLst/>
          </a:prstGeom>
          <a:noFill/>
          <a:ln>
            <a:noFill/>
          </a:ln>
        </p:spPr>
      </p:pic>
      <p:pic>
        <p:nvPicPr>
          <p:cNvPr id="935" name="Google Shape;935;p32"/>
          <p:cNvPicPr preferRelativeResize="0"/>
          <p:nvPr/>
        </p:nvPicPr>
        <p:blipFill rotWithShape="1">
          <a:blip r:embed="rId82">
            <a:alphaModFix/>
          </a:blip>
          <a:srcRect/>
          <a:stretch/>
        </p:blipFill>
        <p:spPr>
          <a:xfrm>
            <a:off x="4763205" y="2193911"/>
            <a:ext cx="342442" cy="272303"/>
          </a:xfrm>
          <a:prstGeom prst="rect">
            <a:avLst/>
          </a:prstGeom>
          <a:noFill/>
          <a:ln>
            <a:noFill/>
          </a:ln>
        </p:spPr>
      </p:pic>
      <p:pic>
        <p:nvPicPr>
          <p:cNvPr id="936" name="Google Shape;936;p32"/>
          <p:cNvPicPr preferRelativeResize="0"/>
          <p:nvPr/>
        </p:nvPicPr>
        <p:blipFill rotWithShape="1">
          <a:blip r:embed="rId83">
            <a:alphaModFix/>
          </a:blip>
          <a:srcRect/>
          <a:stretch/>
        </p:blipFill>
        <p:spPr>
          <a:xfrm>
            <a:off x="5468848" y="1858451"/>
            <a:ext cx="342442" cy="272303"/>
          </a:xfrm>
          <a:prstGeom prst="rect">
            <a:avLst/>
          </a:prstGeom>
          <a:noFill/>
          <a:ln>
            <a:noFill/>
          </a:ln>
        </p:spPr>
      </p:pic>
      <p:pic>
        <p:nvPicPr>
          <p:cNvPr id="937" name="Google Shape;937;p32"/>
          <p:cNvPicPr preferRelativeResize="0"/>
          <p:nvPr/>
        </p:nvPicPr>
        <p:blipFill rotWithShape="1">
          <a:blip r:embed="rId84">
            <a:alphaModFix/>
          </a:blip>
          <a:srcRect/>
          <a:stretch/>
        </p:blipFill>
        <p:spPr>
          <a:xfrm>
            <a:off x="4763205" y="2566171"/>
            <a:ext cx="342442" cy="272303"/>
          </a:xfrm>
          <a:prstGeom prst="rect">
            <a:avLst/>
          </a:prstGeom>
          <a:noFill/>
          <a:ln>
            <a:noFill/>
          </a:ln>
        </p:spPr>
      </p:pic>
      <p:pic>
        <p:nvPicPr>
          <p:cNvPr id="938" name="Google Shape;938;p32"/>
          <p:cNvPicPr preferRelativeResize="0"/>
          <p:nvPr/>
        </p:nvPicPr>
        <p:blipFill rotWithShape="1">
          <a:blip r:embed="rId85">
            <a:alphaModFix/>
          </a:blip>
          <a:srcRect/>
          <a:stretch/>
        </p:blipFill>
        <p:spPr>
          <a:xfrm>
            <a:off x="4763205" y="2876835"/>
            <a:ext cx="342442" cy="272303"/>
          </a:xfrm>
          <a:prstGeom prst="rect">
            <a:avLst/>
          </a:prstGeom>
          <a:noFill/>
          <a:ln>
            <a:noFill/>
          </a:ln>
        </p:spPr>
      </p:pic>
      <p:pic>
        <p:nvPicPr>
          <p:cNvPr id="939" name="Google Shape;939;p32"/>
          <p:cNvPicPr preferRelativeResize="0"/>
          <p:nvPr/>
        </p:nvPicPr>
        <p:blipFill rotWithShape="1">
          <a:blip r:embed="rId86">
            <a:alphaModFix/>
          </a:blip>
          <a:srcRect/>
          <a:stretch/>
        </p:blipFill>
        <p:spPr>
          <a:xfrm>
            <a:off x="4763205" y="3208973"/>
            <a:ext cx="342442" cy="272303"/>
          </a:xfrm>
          <a:prstGeom prst="rect">
            <a:avLst/>
          </a:prstGeom>
          <a:noFill/>
          <a:ln>
            <a:noFill/>
          </a:ln>
        </p:spPr>
      </p:pic>
      <p:pic>
        <p:nvPicPr>
          <p:cNvPr id="940" name="Google Shape;940;p32"/>
          <p:cNvPicPr preferRelativeResize="0"/>
          <p:nvPr/>
        </p:nvPicPr>
        <p:blipFill rotWithShape="1">
          <a:blip r:embed="rId87">
            <a:alphaModFix/>
          </a:blip>
          <a:srcRect/>
          <a:stretch/>
        </p:blipFill>
        <p:spPr>
          <a:xfrm>
            <a:off x="4763205" y="3553476"/>
            <a:ext cx="342442" cy="272303"/>
          </a:xfrm>
          <a:prstGeom prst="rect">
            <a:avLst/>
          </a:prstGeom>
          <a:noFill/>
          <a:ln>
            <a:noFill/>
          </a:ln>
        </p:spPr>
      </p:pic>
      <p:pic>
        <p:nvPicPr>
          <p:cNvPr id="941" name="Google Shape;941;p32"/>
          <p:cNvPicPr preferRelativeResize="0"/>
          <p:nvPr/>
        </p:nvPicPr>
        <p:blipFill rotWithShape="1">
          <a:blip r:embed="rId88">
            <a:alphaModFix/>
          </a:blip>
          <a:srcRect/>
          <a:stretch/>
        </p:blipFill>
        <p:spPr>
          <a:xfrm>
            <a:off x="5468848" y="2879861"/>
            <a:ext cx="342442" cy="272303"/>
          </a:xfrm>
          <a:prstGeom prst="rect">
            <a:avLst/>
          </a:prstGeom>
          <a:noFill/>
          <a:ln>
            <a:noFill/>
          </a:ln>
        </p:spPr>
      </p:pic>
      <p:pic>
        <p:nvPicPr>
          <p:cNvPr id="942" name="Google Shape;942;p32"/>
          <p:cNvPicPr preferRelativeResize="0"/>
          <p:nvPr/>
        </p:nvPicPr>
        <p:blipFill rotWithShape="1">
          <a:blip r:embed="rId89">
            <a:alphaModFix/>
          </a:blip>
          <a:srcRect/>
          <a:stretch/>
        </p:blipFill>
        <p:spPr>
          <a:xfrm>
            <a:off x="3224185" y="3934051"/>
            <a:ext cx="342716" cy="254149"/>
          </a:xfrm>
          <a:prstGeom prst="rect">
            <a:avLst/>
          </a:prstGeom>
          <a:noFill/>
          <a:ln>
            <a:noFill/>
          </a:ln>
        </p:spPr>
      </p:pic>
      <p:pic>
        <p:nvPicPr>
          <p:cNvPr id="943" name="Google Shape;943;p32"/>
          <p:cNvPicPr preferRelativeResize="0"/>
          <p:nvPr/>
        </p:nvPicPr>
        <p:blipFill rotWithShape="1">
          <a:blip r:embed="rId90">
            <a:alphaModFix/>
          </a:blip>
          <a:srcRect/>
          <a:stretch/>
        </p:blipFill>
        <p:spPr>
          <a:xfrm>
            <a:off x="3224185" y="4257001"/>
            <a:ext cx="400478" cy="254149"/>
          </a:xfrm>
          <a:prstGeom prst="rect">
            <a:avLst/>
          </a:prstGeom>
          <a:noFill/>
          <a:ln>
            <a:noFill/>
          </a:ln>
        </p:spPr>
      </p:pic>
      <p:pic>
        <p:nvPicPr>
          <p:cNvPr id="944" name="Google Shape;944;p32"/>
          <p:cNvPicPr preferRelativeResize="0"/>
          <p:nvPr/>
        </p:nvPicPr>
        <p:blipFill rotWithShape="1">
          <a:blip r:embed="rId91">
            <a:alphaModFix/>
          </a:blip>
          <a:srcRect/>
          <a:stretch/>
        </p:blipFill>
        <p:spPr>
          <a:xfrm>
            <a:off x="3944246" y="3572425"/>
            <a:ext cx="396627" cy="254149"/>
          </a:xfrm>
          <a:prstGeom prst="rect">
            <a:avLst/>
          </a:prstGeom>
          <a:noFill/>
          <a:ln>
            <a:noFill/>
          </a:ln>
        </p:spPr>
      </p:pic>
      <p:pic>
        <p:nvPicPr>
          <p:cNvPr id="945" name="Google Shape;945;p32"/>
          <p:cNvPicPr preferRelativeResize="0"/>
          <p:nvPr/>
        </p:nvPicPr>
        <p:blipFill rotWithShape="1">
          <a:blip r:embed="rId92">
            <a:alphaModFix/>
          </a:blip>
          <a:srcRect/>
          <a:stretch/>
        </p:blipFill>
        <p:spPr>
          <a:xfrm>
            <a:off x="3224185" y="4593081"/>
            <a:ext cx="331164" cy="254149"/>
          </a:xfrm>
          <a:prstGeom prst="rect">
            <a:avLst/>
          </a:prstGeom>
          <a:noFill/>
          <a:ln>
            <a:noFill/>
          </a:ln>
        </p:spPr>
      </p:pic>
      <p:pic>
        <p:nvPicPr>
          <p:cNvPr id="946" name="Google Shape;946;p32"/>
          <p:cNvPicPr preferRelativeResize="0"/>
          <p:nvPr/>
        </p:nvPicPr>
        <p:blipFill rotWithShape="1">
          <a:blip r:embed="rId93">
            <a:alphaModFix/>
          </a:blip>
          <a:srcRect/>
          <a:stretch/>
        </p:blipFill>
        <p:spPr>
          <a:xfrm>
            <a:off x="3949536" y="4246813"/>
            <a:ext cx="388926" cy="254149"/>
          </a:xfrm>
          <a:prstGeom prst="rect">
            <a:avLst/>
          </a:prstGeom>
          <a:noFill/>
          <a:ln>
            <a:noFill/>
          </a:ln>
        </p:spPr>
      </p:pic>
      <p:pic>
        <p:nvPicPr>
          <p:cNvPr id="947" name="Google Shape;947;p32"/>
          <p:cNvPicPr preferRelativeResize="0"/>
          <p:nvPr/>
        </p:nvPicPr>
        <p:blipFill rotWithShape="1">
          <a:blip r:embed="rId94">
            <a:alphaModFix/>
          </a:blip>
          <a:srcRect/>
          <a:stretch/>
        </p:blipFill>
        <p:spPr>
          <a:xfrm>
            <a:off x="3224185" y="849374"/>
            <a:ext cx="335015" cy="254149"/>
          </a:xfrm>
          <a:prstGeom prst="rect">
            <a:avLst/>
          </a:prstGeom>
          <a:noFill/>
          <a:ln>
            <a:noFill/>
          </a:ln>
        </p:spPr>
      </p:pic>
      <p:pic>
        <p:nvPicPr>
          <p:cNvPr id="948" name="Google Shape;948;p32"/>
          <p:cNvPicPr preferRelativeResize="0"/>
          <p:nvPr/>
        </p:nvPicPr>
        <p:blipFill rotWithShape="1">
          <a:blip r:embed="rId95">
            <a:alphaModFix/>
          </a:blip>
          <a:srcRect/>
          <a:stretch/>
        </p:blipFill>
        <p:spPr>
          <a:xfrm>
            <a:off x="3224185" y="1191731"/>
            <a:ext cx="388926" cy="254149"/>
          </a:xfrm>
          <a:prstGeom prst="rect">
            <a:avLst/>
          </a:prstGeom>
          <a:noFill/>
          <a:ln>
            <a:noFill/>
          </a:ln>
        </p:spPr>
      </p:pic>
      <p:pic>
        <p:nvPicPr>
          <p:cNvPr id="949" name="Google Shape;949;p32"/>
          <p:cNvPicPr preferRelativeResize="0"/>
          <p:nvPr/>
        </p:nvPicPr>
        <p:blipFill rotWithShape="1">
          <a:blip r:embed="rId96">
            <a:alphaModFix/>
          </a:blip>
          <a:srcRect/>
          <a:stretch/>
        </p:blipFill>
        <p:spPr>
          <a:xfrm>
            <a:off x="3224185" y="1534088"/>
            <a:ext cx="335015" cy="254149"/>
          </a:xfrm>
          <a:prstGeom prst="rect">
            <a:avLst/>
          </a:prstGeom>
          <a:noFill/>
          <a:ln>
            <a:noFill/>
          </a:ln>
        </p:spPr>
      </p:pic>
      <p:pic>
        <p:nvPicPr>
          <p:cNvPr id="950" name="Google Shape;950;p32"/>
          <p:cNvPicPr preferRelativeResize="0"/>
          <p:nvPr/>
        </p:nvPicPr>
        <p:blipFill rotWithShape="1">
          <a:blip r:embed="rId97">
            <a:alphaModFix/>
          </a:blip>
          <a:srcRect/>
          <a:stretch/>
        </p:blipFill>
        <p:spPr>
          <a:xfrm>
            <a:off x="3224185" y="1876446"/>
            <a:ext cx="392776" cy="254149"/>
          </a:xfrm>
          <a:prstGeom prst="rect">
            <a:avLst/>
          </a:prstGeom>
          <a:noFill/>
          <a:ln>
            <a:noFill/>
          </a:ln>
        </p:spPr>
      </p:pic>
      <p:pic>
        <p:nvPicPr>
          <p:cNvPr id="951" name="Google Shape;951;p32"/>
          <p:cNvPicPr preferRelativeResize="0"/>
          <p:nvPr/>
        </p:nvPicPr>
        <p:blipFill rotWithShape="1">
          <a:blip r:embed="rId98">
            <a:alphaModFix/>
          </a:blip>
          <a:srcRect/>
          <a:stretch/>
        </p:blipFill>
        <p:spPr>
          <a:xfrm>
            <a:off x="3946892" y="1193754"/>
            <a:ext cx="392776" cy="254149"/>
          </a:xfrm>
          <a:prstGeom prst="rect">
            <a:avLst/>
          </a:prstGeom>
          <a:noFill/>
          <a:ln>
            <a:noFill/>
          </a:ln>
        </p:spPr>
      </p:pic>
      <p:pic>
        <p:nvPicPr>
          <p:cNvPr id="952" name="Google Shape;952;p32"/>
          <p:cNvPicPr preferRelativeResize="0"/>
          <p:nvPr/>
        </p:nvPicPr>
        <p:blipFill rotWithShape="1">
          <a:blip r:embed="rId99">
            <a:alphaModFix/>
          </a:blip>
          <a:srcRect/>
          <a:stretch/>
        </p:blipFill>
        <p:spPr>
          <a:xfrm>
            <a:off x="3224185" y="2223349"/>
            <a:ext cx="323463" cy="254149"/>
          </a:xfrm>
          <a:prstGeom prst="rect">
            <a:avLst/>
          </a:prstGeom>
          <a:noFill/>
          <a:ln>
            <a:noFill/>
          </a:ln>
        </p:spPr>
      </p:pic>
      <p:pic>
        <p:nvPicPr>
          <p:cNvPr id="953" name="Google Shape;953;p32"/>
          <p:cNvPicPr preferRelativeResize="0"/>
          <p:nvPr/>
        </p:nvPicPr>
        <p:blipFill rotWithShape="1">
          <a:blip r:embed="rId100">
            <a:alphaModFix/>
          </a:blip>
          <a:srcRect/>
          <a:stretch/>
        </p:blipFill>
        <p:spPr>
          <a:xfrm>
            <a:off x="3957472" y="1881541"/>
            <a:ext cx="377373" cy="254149"/>
          </a:xfrm>
          <a:prstGeom prst="rect">
            <a:avLst/>
          </a:prstGeom>
          <a:noFill/>
          <a:ln>
            <a:noFill/>
          </a:ln>
        </p:spPr>
      </p:pic>
      <p:pic>
        <p:nvPicPr>
          <p:cNvPr id="954" name="Google Shape;954;p32"/>
          <p:cNvPicPr preferRelativeResize="0"/>
          <p:nvPr/>
        </p:nvPicPr>
        <p:blipFill rotWithShape="1">
          <a:blip r:embed="rId101">
            <a:alphaModFix/>
          </a:blip>
          <a:srcRect/>
          <a:stretch/>
        </p:blipFill>
        <p:spPr>
          <a:xfrm>
            <a:off x="3224185" y="2576707"/>
            <a:ext cx="319612" cy="254149"/>
          </a:xfrm>
          <a:prstGeom prst="rect">
            <a:avLst/>
          </a:prstGeom>
          <a:noFill/>
          <a:ln>
            <a:noFill/>
          </a:ln>
        </p:spPr>
      </p:pic>
      <p:pic>
        <p:nvPicPr>
          <p:cNvPr id="955" name="Google Shape;955;p32"/>
          <p:cNvPicPr preferRelativeResize="0"/>
          <p:nvPr/>
        </p:nvPicPr>
        <p:blipFill rotWithShape="1">
          <a:blip r:embed="rId102">
            <a:alphaModFix/>
          </a:blip>
          <a:srcRect/>
          <a:stretch/>
        </p:blipFill>
        <p:spPr>
          <a:xfrm>
            <a:off x="3224185" y="2880406"/>
            <a:ext cx="377373" cy="254149"/>
          </a:xfrm>
          <a:prstGeom prst="rect">
            <a:avLst/>
          </a:prstGeom>
          <a:noFill/>
          <a:ln>
            <a:noFill/>
          </a:ln>
        </p:spPr>
      </p:pic>
      <p:pic>
        <p:nvPicPr>
          <p:cNvPr id="956" name="Google Shape;956;p32"/>
          <p:cNvPicPr preferRelativeResize="0"/>
          <p:nvPr/>
        </p:nvPicPr>
        <p:blipFill rotWithShape="1">
          <a:blip r:embed="rId103">
            <a:alphaModFix/>
          </a:blip>
          <a:srcRect/>
          <a:stretch/>
        </p:blipFill>
        <p:spPr>
          <a:xfrm>
            <a:off x="3224185" y="3223302"/>
            <a:ext cx="338865" cy="254149"/>
          </a:xfrm>
          <a:prstGeom prst="rect">
            <a:avLst/>
          </a:prstGeom>
          <a:noFill/>
          <a:ln>
            <a:noFill/>
          </a:ln>
        </p:spPr>
      </p:pic>
      <p:pic>
        <p:nvPicPr>
          <p:cNvPr id="957" name="Google Shape;957;p32"/>
          <p:cNvPicPr preferRelativeResize="0"/>
          <p:nvPr/>
        </p:nvPicPr>
        <p:blipFill rotWithShape="1">
          <a:blip r:embed="rId104">
            <a:alphaModFix/>
          </a:blip>
          <a:srcRect/>
          <a:stretch/>
        </p:blipFill>
        <p:spPr>
          <a:xfrm>
            <a:off x="3224185" y="3576660"/>
            <a:ext cx="396627" cy="254149"/>
          </a:xfrm>
          <a:prstGeom prst="rect">
            <a:avLst/>
          </a:prstGeom>
          <a:noFill/>
          <a:ln>
            <a:noFill/>
          </a:ln>
        </p:spPr>
      </p:pic>
      <p:pic>
        <p:nvPicPr>
          <p:cNvPr id="958" name="Google Shape;958;p32"/>
          <p:cNvPicPr preferRelativeResize="0"/>
          <p:nvPr/>
        </p:nvPicPr>
        <p:blipFill rotWithShape="1">
          <a:blip r:embed="rId105">
            <a:alphaModFix/>
          </a:blip>
          <a:srcRect/>
          <a:stretch/>
        </p:blipFill>
        <p:spPr>
          <a:xfrm>
            <a:off x="3944246" y="2885912"/>
            <a:ext cx="396627" cy="254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33"/>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964" name="Google Shape;964;p33"/>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Power and 7 Chords</a:t>
            </a:r>
            <a:endParaRPr/>
          </a:p>
        </p:txBody>
      </p:sp>
      <p:sp>
        <p:nvSpPr>
          <p:cNvPr id="965" name="Google Shape;965;p3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23</a:t>
            </a:fld>
            <a:endParaRPr/>
          </a:p>
        </p:txBody>
      </p:sp>
      <p:sp>
        <p:nvSpPr>
          <p:cNvPr id="966" name="Google Shape;966;p33"/>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967" name="Google Shape;967;p33"/>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968" name="Google Shape;968;p33"/>
          <p:cNvSpPr txBox="1"/>
          <p:nvPr/>
        </p:nvSpPr>
        <p:spPr>
          <a:xfrm>
            <a:off x="2351266" y="515878"/>
            <a:ext cx="2217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Dom 7 Chords</a:t>
            </a:r>
            <a:endParaRPr sz="1200" dirty="0">
              <a:latin typeface="Arial" panose="020B0604020202020204" pitchFamily="34" charset="0"/>
              <a:ea typeface="Rubik"/>
              <a:cs typeface="Arial" panose="020B0604020202020204" pitchFamily="34" charset="0"/>
              <a:sym typeface="Rubik"/>
            </a:endParaRPr>
          </a:p>
        </p:txBody>
      </p:sp>
      <p:sp>
        <p:nvSpPr>
          <p:cNvPr id="969" name="Google Shape;969;p33"/>
          <p:cNvSpPr txBox="1"/>
          <p:nvPr/>
        </p:nvSpPr>
        <p:spPr>
          <a:xfrm>
            <a:off x="4565869" y="515878"/>
            <a:ext cx="22221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 7 Chords</a:t>
            </a:r>
            <a:endParaRPr sz="1200" dirty="0">
              <a:latin typeface="Arial" panose="020B0604020202020204" pitchFamily="34" charset="0"/>
              <a:ea typeface="Rubik"/>
              <a:cs typeface="Arial" panose="020B0604020202020204" pitchFamily="34" charset="0"/>
              <a:sym typeface="Rubik"/>
            </a:endParaRPr>
          </a:p>
        </p:txBody>
      </p:sp>
      <p:sp>
        <p:nvSpPr>
          <p:cNvPr id="970" name="Google Shape;970;p33"/>
          <p:cNvSpPr txBox="1"/>
          <p:nvPr/>
        </p:nvSpPr>
        <p:spPr>
          <a:xfrm>
            <a:off x="6787945" y="515878"/>
            <a:ext cx="2219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 7 Chords</a:t>
            </a:r>
            <a:endParaRPr sz="1200" dirty="0">
              <a:latin typeface="Arial" panose="020B0604020202020204" pitchFamily="34" charset="0"/>
              <a:ea typeface="Rubik"/>
              <a:cs typeface="Arial" panose="020B0604020202020204" pitchFamily="34" charset="0"/>
              <a:sym typeface="Rubik"/>
            </a:endParaRPr>
          </a:p>
        </p:txBody>
      </p:sp>
      <p:sp>
        <p:nvSpPr>
          <p:cNvPr id="971" name="Google Shape;971;p33"/>
          <p:cNvSpPr txBox="1"/>
          <p:nvPr/>
        </p:nvSpPr>
        <p:spPr>
          <a:xfrm>
            <a:off x="135978" y="515878"/>
            <a:ext cx="22152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Power Chords</a:t>
            </a:r>
            <a:endParaRPr sz="1200" dirty="0">
              <a:latin typeface="Arial" panose="020B0604020202020204" pitchFamily="34" charset="0"/>
              <a:ea typeface="Rubik"/>
              <a:cs typeface="Arial" panose="020B0604020202020204" pitchFamily="34" charset="0"/>
              <a:sym typeface="Rubik"/>
            </a:endParaRPr>
          </a:p>
        </p:txBody>
      </p:sp>
      <p:cxnSp>
        <p:nvCxnSpPr>
          <p:cNvPr id="972" name="Google Shape;972;p33"/>
          <p:cNvCxnSpPr/>
          <p:nvPr/>
        </p:nvCxnSpPr>
        <p:spPr>
          <a:xfrm>
            <a:off x="2353307" y="755803"/>
            <a:ext cx="0" cy="4164900"/>
          </a:xfrm>
          <a:prstGeom prst="straightConnector1">
            <a:avLst/>
          </a:prstGeom>
          <a:noFill/>
          <a:ln w="9525" cap="flat" cmpd="sng">
            <a:solidFill>
              <a:srgbClr val="000000"/>
            </a:solidFill>
            <a:prstDash val="solid"/>
            <a:round/>
            <a:headEnd type="none" w="sm" len="sm"/>
            <a:tailEnd type="none" w="sm" len="sm"/>
          </a:ln>
        </p:spPr>
      </p:cxnSp>
      <p:cxnSp>
        <p:nvCxnSpPr>
          <p:cNvPr id="973" name="Google Shape;973;p33"/>
          <p:cNvCxnSpPr/>
          <p:nvPr/>
        </p:nvCxnSpPr>
        <p:spPr>
          <a:xfrm>
            <a:off x="4570637"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974" name="Google Shape;974;p33"/>
          <p:cNvCxnSpPr/>
          <p:nvPr/>
        </p:nvCxnSpPr>
        <p:spPr>
          <a:xfrm>
            <a:off x="6787967" y="752767"/>
            <a:ext cx="0" cy="4164900"/>
          </a:xfrm>
          <a:prstGeom prst="straightConnector1">
            <a:avLst/>
          </a:prstGeom>
          <a:noFill/>
          <a:ln w="9525" cap="flat" cmpd="sng">
            <a:solidFill>
              <a:srgbClr val="000000"/>
            </a:solidFill>
            <a:prstDash val="solid"/>
            <a:round/>
            <a:headEnd type="none" w="sm" len="sm"/>
            <a:tailEnd type="none" w="sm" len="sm"/>
          </a:ln>
        </p:spPr>
      </p:cxnSp>
      <p:pic>
        <p:nvPicPr>
          <p:cNvPr id="975" name="Google Shape;975;p33"/>
          <p:cNvPicPr preferRelativeResize="0"/>
          <p:nvPr/>
        </p:nvPicPr>
        <p:blipFill rotWithShape="1">
          <a:blip r:embed="rId4">
            <a:alphaModFix/>
          </a:blip>
          <a:srcRect/>
          <a:stretch/>
        </p:blipFill>
        <p:spPr>
          <a:xfrm>
            <a:off x="268443" y="4222651"/>
            <a:ext cx="380491" cy="302559"/>
          </a:xfrm>
          <a:prstGeom prst="rect">
            <a:avLst/>
          </a:prstGeom>
          <a:noFill/>
          <a:ln>
            <a:noFill/>
          </a:ln>
        </p:spPr>
      </p:pic>
      <p:pic>
        <p:nvPicPr>
          <p:cNvPr id="976" name="Google Shape;976;p33"/>
          <p:cNvPicPr preferRelativeResize="0"/>
          <p:nvPr/>
        </p:nvPicPr>
        <p:blipFill rotWithShape="1">
          <a:blip r:embed="rId5">
            <a:alphaModFix/>
          </a:blip>
          <a:srcRect/>
          <a:stretch/>
        </p:blipFill>
        <p:spPr>
          <a:xfrm>
            <a:off x="268443" y="3884427"/>
            <a:ext cx="380491" cy="302559"/>
          </a:xfrm>
          <a:prstGeom prst="rect">
            <a:avLst/>
          </a:prstGeom>
          <a:noFill/>
          <a:ln>
            <a:noFill/>
          </a:ln>
        </p:spPr>
      </p:pic>
      <p:pic>
        <p:nvPicPr>
          <p:cNvPr id="977" name="Google Shape;977;p33"/>
          <p:cNvPicPr preferRelativeResize="0"/>
          <p:nvPr/>
        </p:nvPicPr>
        <p:blipFill rotWithShape="1">
          <a:blip r:embed="rId6">
            <a:alphaModFix/>
          </a:blip>
          <a:srcRect/>
          <a:stretch/>
        </p:blipFill>
        <p:spPr>
          <a:xfrm>
            <a:off x="999829" y="3546203"/>
            <a:ext cx="380491" cy="302559"/>
          </a:xfrm>
          <a:prstGeom prst="rect">
            <a:avLst/>
          </a:prstGeom>
          <a:noFill/>
          <a:ln>
            <a:noFill/>
          </a:ln>
        </p:spPr>
      </p:pic>
      <p:pic>
        <p:nvPicPr>
          <p:cNvPr id="978" name="Google Shape;978;p33"/>
          <p:cNvPicPr preferRelativeResize="0"/>
          <p:nvPr/>
        </p:nvPicPr>
        <p:blipFill rotWithShape="1">
          <a:blip r:embed="rId7">
            <a:alphaModFix/>
          </a:blip>
          <a:srcRect/>
          <a:stretch/>
        </p:blipFill>
        <p:spPr>
          <a:xfrm>
            <a:off x="999829" y="4222651"/>
            <a:ext cx="380491" cy="302559"/>
          </a:xfrm>
          <a:prstGeom prst="rect">
            <a:avLst/>
          </a:prstGeom>
          <a:noFill/>
          <a:ln>
            <a:noFill/>
          </a:ln>
        </p:spPr>
      </p:pic>
      <p:pic>
        <p:nvPicPr>
          <p:cNvPr id="979" name="Google Shape;979;p33"/>
          <p:cNvPicPr preferRelativeResize="0"/>
          <p:nvPr/>
        </p:nvPicPr>
        <p:blipFill rotWithShape="1">
          <a:blip r:embed="rId8">
            <a:alphaModFix/>
          </a:blip>
          <a:srcRect/>
          <a:stretch/>
        </p:blipFill>
        <p:spPr>
          <a:xfrm>
            <a:off x="268443" y="4560874"/>
            <a:ext cx="380491" cy="302559"/>
          </a:xfrm>
          <a:prstGeom prst="rect">
            <a:avLst/>
          </a:prstGeom>
          <a:noFill/>
          <a:ln>
            <a:noFill/>
          </a:ln>
        </p:spPr>
      </p:pic>
      <p:pic>
        <p:nvPicPr>
          <p:cNvPr id="980" name="Google Shape;980;p33"/>
          <p:cNvPicPr preferRelativeResize="0"/>
          <p:nvPr/>
        </p:nvPicPr>
        <p:blipFill rotWithShape="1">
          <a:blip r:embed="rId9">
            <a:alphaModFix/>
          </a:blip>
          <a:srcRect/>
          <a:stretch/>
        </p:blipFill>
        <p:spPr>
          <a:xfrm>
            <a:off x="268443" y="1178635"/>
            <a:ext cx="380491" cy="302559"/>
          </a:xfrm>
          <a:prstGeom prst="rect">
            <a:avLst/>
          </a:prstGeom>
          <a:noFill/>
          <a:ln>
            <a:noFill/>
          </a:ln>
        </p:spPr>
      </p:pic>
      <p:pic>
        <p:nvPicPr>
          <p:cNvPr id="981" name="Google Shape;981;p33"/>
          <p:cNvPicPr preferRelativeResize="0"/>
          <p:nvPr/>
        </p:nvPicPr>
        <p:blipFill rotWithShape="1">
          <a:blip r:embed="rId10">
            <a:alphaModFix/>
          </a:blip>
          <a:srcRect/>
          <a:stretch/>
        </p:blipFill>
        <p:spPr>
          <a:xfrm>
            <a:off x="268443" y="840411"/>
            <a:ext cx="380491" cy="302559"/>
          </a:xfrm>
          <a:prstGeom prst="rect">
            <a:avLst/>
          </a:prstGeom>
          <a:noFill/>
          <a:ln>
            <a:noFill/>
          </a:ln>
        </p:spPr>
      </p:pic>
      <p:pic>
        <p:nvPicPr>
          <p:cNvPr id="982" name="Google Shape;982;p33"/>
          <p:cNvPicPr preferRelativeResize="0"/>
          <p:nvPr/>
        </p:nvPicPr>
        <p:blipFill rotWithShape="1">
          <a:blip r:embed="rId11">
            <a:alphaModFix/>
          </a:blip>
          <a:srcRect/>
          <a:stretch/>
        </p:blipFill>
        <p:spPr>
          <a:xfrm>
            <a:off x="268443" y="1855083"/>
            <a:ext cx="380491" cy="302559"/>
          </a:xfrm>
          <a:prstGeom prst="rect">
            <a:avLst/>
          </a:prstGeom>
          <a:noFill/>
          <a:ln>
            <a:noFill/>
          </a:ln>
        </p:spPr>
      </p:pic>
      <p:pic>
        <p:nvPicPr>
          <p:cNvPr id="983" name="Google Shape;983;p33"/>
          <p:cNvPicPr preferRelativeResize="0"/>
          <p:nvPr/>
        </p:nvPicPr>
        <p:blipFill rotWithShape="1">
          <a:blip r:embed="rId12">
            <a:alphaModFix/>
          </a:blip>
          <a:srcRect/>
          <a:stretch/>
        </p:blipFill>
        <p:spPr>
          <a:xfrm>
            <a:off x="268443" y="1516859"/>
            <a:ext cx="380491" cy="302559"/>
          </a:xfrm>
          <a:prstGeom prst="rect">
            <a:avLst/>
          </a:prstGeom>
          <a:noFill/>
          <a:ln>
            <a:noFill/>
          </a:ln>
        </p:spPr>
      </p:pic>
      <p:pic>
        <p:nvPicPr>
          <p:cNvPr id="984" name="Google Shape;984;p33"/>
          <p:cNvPicPr preferRelativeResize="0"/>
          <p:nvPr/>
        </p:nvPicPr>
        <p:blipFill rotWithShape="1">
          <a:blip r:embed="rId13">
            <a:alphaModFix/>
          </a:blip>
          <a:srcRect/>
          <a:stretch/>
        </p:blipFill>
        <p:spPr>
          <a:xfrm>
            <a:off x="999829" y="1183015"/>
            <a:ext cx="380491" cy="302559"/>
          </a:xfrm>
          <a:prstGeom prst="rect">
            <a:avLst/>
          </a:prstGeom>
          <a:noFill/>
          <a:ln>
            <a:noFill/>
          </a:ln>
        </p:spPr>
      </p:pic>
      <p:pic>
        <p:nvPicPr>
          <p:cNvPr id="985" name="Google Shape;985;p33"/>
          <p:cNvPicPr preferRelativeResize="0"/>
          <p:nvPr/>
        </p:nvPicPr>
        <p:blipFill rotWithShape="1">
          <a:blip r:embed="rId14">
            <a:alphaModFix/>
          </a:blip>
          <a:srcRect/>
          <a:stretch/>
        </p:blipFill>
        <p:spPr>
          <a:xfrm>
            <a:off x="268443" y="2193307"/>
            <a:ext cx="380491" cy="302559"/>
          </a:xfrm>
          <a:prstGeom prst="rect">
            <a:avLst/>
          </a:prstGeom>
          <a:noFill/>
          <a:ln>
            <a:noFill/>
          </a:ln>
        </p:spPr>
      </p:pic>
      <p:pic>
        <p:nvPicPr>
          <p:cNvPr id="986" name="Google Shape;986;p33"/>
          <p:cNvPicPr preferRelativeResize="0"/>
          <p:nvPr/>
        </p:nvPicPr>
        <p:blipFill rotWithShape="1">
          <a:blip r:embed="rId15">
            <a:alphaModFix/>
          </a:blip>
          <a:srcRect/>
          <a:stretch/>
        </p:blipFill>
        <p:spPr>
          <a:xfrm>
            <a:off x="999829" y="1855083"/>
            <a:ext cx="380491" cy="302559"/>
          </a:xfrm>
          <a:prstGeom prst="rect">
            <a:avLst/>
          </a:prstGeom>
          <a:noFill/>
          <a:ln>
            <a:noFill/>
          </a:ln>
        </p:spPr>
      </p:pic>
      <p:pic>
        <p:nvPicPr>
          <p:cNvPr id="987" name="Google Shape;987;p33"/>
          <p:cNvPicPr preferRelativeResize="0"/>
          <p:nvPr/>
        </p:nvPicPr>
        <p:blipFill rotWithShape="1">
          <a:blip r:embed="rId16">
            <a:alphaModFix/>
          </a:blip>
          <a:srcRect/>
          <a:stretch/>
        </p:blipFill>
        <p:spPr>
          <a:xfrm>
            <a:off x="268443" y="2869755"/>
            <a:ext cx="380491" cy="302559"/>
          </a:xfrm>
          <a:prstGeom prst="rect">
            <a:avLst/>
          </a:prstGeom>
          <a:noFill/>
          <a:ln>
            <a:noFill/>
          </a:ln>
        </p:spPr>
      </p:pic>
      <p:pic>
        <p:nvPicPr>
          <p:cNvPr id="988" name="Google Shape;988;p33"/>
          <p:cNvPicPr preferRelativeResize="0"/>
          <p:nvPr/>
        </p:nvPicPr>
        <p:blipFill rotWithShape="1">
          <a:blip r:embed="rId17">
            <a:alphaModFix/>
          </a:blip>
          <a:srcRect/>
          <a:stretch/>
        </p:blipFill>
        <p:spPr>
          <a:xfrm>
            <a:off x="268443" y="2531531"/>
            <a:ext cx="380491" cy="302559"/>
          </a:xfrm>
          <a:prstGeom prst="rect">
            <a:avLst/>
          </a:prstGeom>
          <a:noFill/>
          <a:ln>
            <a:noFill/>
          </a:ln>
        </p:spPr>
      </p:pic>
      <p:pic>
        <p:nvPicPr>
          <p:cNvPr id="989" name="Google Shape;989;p33"/>
          <p:cNvPicPr preferRelativeResize="0"/>
          <p:nvPr/>
        </p:nvPicPr>
        <p:blipFill rotWithShape="1">
          <a:blip r:embed="rId18">
            <a:alphaModFix/>
          </a:blip>
          <a:srcRect/>
          <a:stretch/>
        </p:blipFill>
        <p:spPr>
          <a:xfrm>
            <a:off x="268443" y="3546203"/>
            <a:ext cx="380491" cy="302559"/>
          </a:xfrm>
          <a:prstGeom prst="rect">
            <a:avLst/>
          </a:prstGeom>
          <a:noFill/>
          <a:ln>
            <a:noFill/>
          </a:ln>
        </p:spPr>
      </p:pic>
      <p:pic>
        <p:nvPicPr>
          <p:cNvPr id="990" name="Google Shape;990;p33"/>
          <p:cNvPicPr preferRelativeResize="0"/>
          <p:nvPr/>
        </p:nvPicPr>
        <p:blipFill rotWithShape="1">
          <a:blip r:embed="rId19">
            <a:alphaModFix/>
          </a:blip>
          <a:srcRect/>
          <a:stretch/>
        </p:blipFill>
        <p:spPr>
          <a:xfrm>
            <a:off x="268443" y="3207979"/>
            <a:ext cx="380491" cy="302559"/>
          </a:xfrm>
          <a:prstGeom prst="rect">
            <a:avLst/>
          </a:prstGeom>
          <a:noFill/>
          <a:ln>
            <a:noFill/>
          </a:ln>
        </p:spPr>
      </p:pic>
      <p:pic>
        <p:nvPicPr>
          <p:cNvPr id="991" name="Google Shape;991;p33"/>
          <p:cNvPicPr preferRelativeResize="0"/>
          <p:nvPr/>
        </p:nvPicPr>
        <p:blipFill rotWithShape="1">
          <a:blip r:embed="rId20">
            <a:alphaModFix/>
          </a:blip>
          <a:srcRect/>
          <a:stretch/>
        </p:blipFill>
        <p:spPr>
          <a:xfrm>
            <a:off x="999829" y="2869755"/>
            <a:ext cx="380491" cy="302559"/>
          </a:xfrm>
          <a:prstGeom prst="rect">
            <a:avLst/>
          </a:prstGeom>
          <a:noFill/>
          <a:ln>
            <a:noFill/>
          </a:ln>
        </p:spPr>
      </p:pic>
      <p:pic>
        <p:nvPicPr>
          <p:cNvPr id="992" name="Google Shape;992;p33"/>
          <p:cNvPicPr preferRelativeResize="0"/>
          <p:nvPr/>
        </p:nvPicPr>
        <p:blipFill rotWithShape="1">
          <a:blip r:embed="rId21">
            <a:alphaModFix/>
          </a:blip>
          <a:srcRect/>
          <a:stretch/>
        </p:blipFill>
        <p:spPr>
          <a:xfrm>
            <a:off x="2483045" y="4221412"/>
            <a:ext cx="380491" cy="302559"/>
          </a:xfrm>
          <a:prstGeom prst="rect">
            <a:avLst/>
          </a:prstGeom>
          <a:noFill/>
          <a:ln>
            <a:noFill/>
          </a:ln>
        </p:spPr>
      </p:pic>
      <p:pic>
        <p:nvPicPr>
          <p:cNvPr id="993" name="Google Shape;993;p33"/>
          <p:cNvPicPr preferRelativeResize="0"/>
          <p:nvPr/>
        </p:nvPicPr>
        <p:blipFill rotWithShape="1">
          <a:blip r:embed="rId22">
            <a:alphaModFix/>
          </a:blip>
          <a:srcRect/>
          <a:stretch/>
        </p:blipFill>
        <p:spPr>
          <a:xfrm>
            <a:off x="2489813" y="3884427"/>
            <a:ext cx="380491" cy="302559"/>
          </a:xfrm>
          <a:prstGeom prst="rect">
            <a:avLst/>
          </a:prstGeom>
          <a:noFill/>
          <a:ln>
            <a:noFill/>
          </a:ln>
        </p:spPr>
      </p:pic>
      <p:pic>
        <p:nvPicPr>
          <p:cNvPr id="994" name="Google Shape;994;p33"/>
          <p:cNvPicPr preferRelativeResize="0"/>
          <p:nvPr/>
        </p:nvPicPr>
        <p:blipFill rotWithShape="1">
          <a:blip r:embed="rId23">
            <a:alphaModFix/>
          </a:blip>
          <a:srcRect/>
          <a:stretch/>
        </p:blipFill>
        <p:spPr>
          <a:xfrm>
            <a:off x="3217158" y="3546203"/>
            <a:ext cx="380491" cy="302559"/>
          </a:xfrm>
          <a:prstGeom prst="rect">
            <a:avLst/>
          </a:prstGeom>
          <a:noFill/>
          <a:ln>
            <a:noFill/>
          </a:ln>
        </p:spPr>
      </p:pic>
      <p:pic>
        <p:nvPicPr>
          <p:cNvPr id="995" name="Google Shape;995;p33"/>
          <p:cNvPicPr preferRelativeResize="0"/>
          <p:nvPr/>
        </p:nvPicPr>
        <p:blipFill rotWithShape="1">
          <a:blip r:embed="rId24">
            <a:alphaModFix/>
          </a:blip>
          <a:srcRect/>
          <a:stretch/>
        </p:blipFill>
        <p:spPr>
          <a:xfrm>
            <a:off x="3217158" y="4239453"/>
            <a:ext cx="380491" cy="302559"/>
          </a:xfrm>
          <a:prstGeom prst="rect">
            <a:avLst/>
          </a:prstGeom>
          <a:noFill/>
          <a:ln>
            <a:noFill/>
          </a:ln>
        </p:spPr>
      </p:pic>
      <p:pic>
        <p:nvPicPr>
          <p:cNvPr id="996" name="Google Shape;996;p33"/>
          <p:cNvPicPr preferRelativeResize="0"/>
          <p:nvPr/>
        </p:nvPicPr>
        <p:blipFill rotWithShape="1">
          <a:blip r:embed="rId25">
            <a:alphaModFix/>
          </a:blip>
          <a:srcRect/>
          <a:stretch/>
        </p:blipFill>
        <p:spPr>
          <a:xfrm>
            <a:off x="2483045" y="4560874"/>
            <a:ext cx="380491" cy="302559"/>
          </a:xfrm>
          <a:prstGeom prst="rect">
            <a:avLst/>
          </a:prstGeom>
          <a:noFill/>
          <a:ln>
            <a:noFill/>
          </a:ln>
        </p:spPr>
      </p:pic>
      <p:pic>
        <p:nvPicPr>
          <p:cNvPr id="997" name="Google Shape;997;p33"/>
          <p:cNvPicPr preferRelativeResize="0"/>
          <p:nvPr/>
        </p:nvPicPr>
        <p:blipFill rotWithShape="1">
          <a:blip r:embed="rId26">
            <a:alphaModFix/>
          </a:blip>
          <a:srcRect/>
          <a:stretch/>
        </p:blipFill>
        <p:spPr>
          <a:xfrm>
            <a:off x="2462609" y="1183015"/>
            <a:ext cx="380491" cy="302559"/>
          </a:xfrm>
          <a:prstGeom prst="rect">
            <a:avLst/>
          </a:prstGeom>
          <a:noFill/>
          <a:ln>
            <a:noFill/>
          </a:ln>
        </p:spPr>
      </p:pic>
      <p:pic>
        <p:nvPicPr>
          <p:cNvPr id="998" name="Google Shape;998;p33"/>
          <p:cNvPicPr preferRelativeResize="0"/>
          <p:nvPr/>
        </p:nvPicPr>
        <p:blipFill rotWithShape="1">
          <a:blip r:embed="rId27">
            <a:alphaModFix/>
          </a:blip>
          <a:srcRect/>
          <a:stretch/>
        </p:blipFill>
        <p:spPr>
          <a:xfrm>
            <a:off x="2463405" y="840411"/>
            <a:ext cx="380491" cy="302559"/>
          </a:xfrm>
          <a:prstGeom prst="rect">
            <a:avLst/>
          </a:prstGeom>
          <a:noFill/>
          <a:ln>
            <a:noFill/>
          </a:ln>
        </p:spPr>
      </p:pic>
      <p:pic>
        <p:nvPicPr>
          <p:cNvPr id="999" name="Google Shape;999;p33"/>
          <p:cNvPicPr preferRelativeResize="0"/>
          <p:nvPr/>
        </p:nvPicPr>
        <p:blipFill rotWithShape="1">
          <a:blip r:embed="rId28">
            <a:alphaModFix/>
          </a:blip>
          <a:srcRect/>
          <a:stretch/>
        </p:blipFill>
        <p:spPr>
          <a:xfrm>
            <a:off x="3217158" y="1178635"/>
            <a:ext cx="380491" cy="302559"/>
          </a:xfrm>
          <a:prstGeom prst="rect">
            <a:avLst/>
          </a:prstGeom>
          <a:noFill/>
          <a:ln>
            <a:noFill/>
          </a:ln>
        </p:spPr>
      </p:pic>
      <p:pic>
        <p:nvPicPr>
          <p:cNvPr id="1000" name="Google Shape;1000;p33"/>
          <p:cNvPicPr preferRelativeResize="0"/>
          <p:nvPr/>
        </p:nvPicPr>
        <p:blipFill rotWithShape="1">
          <a:blip r:embed="rId29">
            <a:alphaModFix/>
          </a:blip>
          <a:srcRect/>
          <a:stretch/>
        </p:blipFill>
        <p:spPr>
          <a:xfrm>
            <a:off x="2483045" y="2193307"/>
            <a:ext cx="380491" cy="302559"/>
          </a:xfrm>
          <a:prstGeom prst="rect">
            <a:avLst/>
          </a:prstGeom>
          <a:noFill/>
          <a:ln>
            <a:noFill/>
          </a:ln>
        </p:spPr>
      </p:pic>
      <p:pic>
        <p:nvPicPr>
          <p:cNvPr id="1001" name="Google Shape;1001;p33"/>
          <p:cNvPicPr preferRelativeResize="0"/>
          <p:nvPr/>
        </p:nvPicPr>
        <p:blipFill rotWithShape="1">
          <a:blip r:embed="rId30">
            <a:alphaModFix/>
          </a:blip>
          <a:srcRect/>
          <a:stretch/>
        </p:blipFill>
        <p:spPr>
          <a:xfrm>
            <a:off x="3217158" y="1855083"/>
            <a:ext cx="380491" cy="302559"/>
          </a:xfrm>
          <a:prstGeom prst="rect">
            <a:avLst/>
          </a:prstGeom>
          <a:noFill/>
          <a:ln>
            <a:noFill/>
          </a:ln>
        </p:spPr>
      </p:pic>
      <p:pic>
        <p:nvPicPr>
          <p:cNvPr id="1002" name="Google Shape;1002;p33"/>
          <p:cNvPicPr preferRelativeResize="0"/>
          <p:nvPr/>
        </p:nvPicPr>
        <p:blipFill rotWithShape="1">
          <a:blip r:embed="rId31">
            <a:alphaModFix/>
          </a:blip>
          <a:srcRect/>
          <a:stretch/>
        </p:blipFill>
        <p:spPr>
          <a:xfrm>
            <a:off x="2489813" y="2869755"/>
            <a:ext cx="380491" cy="302559"/>
          </a:xfrm>
          <a:prstGeom prst="rect">
            <a:avLst/>
          </a:prstGeom>
          <a:noFill/>
          <a:ln>
            <a:noFill/>
          </a:ln>
        </p:spPr>
      </p:pic>
      <p:pic>
        <p:nvPicPr>
          <p:cNvPr id="1003" name="Google Shape;1003;p33"/>
          <p:cNvPicPr preferRelativeResize="0"/>
          <p:nvPr/>
        </p:nvPicPr>
        <p:blipFill rotWithShape="1">
          <a:blip r:embed="rId32">
            <a:alphaModFix/>
          </a:blip>
          <a:srcRect/>
          <a:stretch/>
        </p:blipFill>
        <p:spPr>
          <a:xfrm>
            <a:off x="2489813" y="2532769"/>
            <a:ext cx="380491" cy="302559"/>
          </a:xfrm>
          <a:prstGeom prst="rect">
            <a:avLst/>
          </a:prstGeom>
          <a:noFill/>
          <a:ln>
            <a:noFill/>
          </a:ln>
        </p:spPr>
      </p:pic>
      <p:pic>
        <p:nvPicPr>
          <p:cNvPr id="1004" name="Google Shape;1004;p33"/>
          <p:cNvPicPr preferRelativeResize="0"/>
          <p:nvPr/>
        </p:nvPicPr>
        <p:blipFill rotWithShape="1">
          <a:blip r:embed="rId33">
            <a:alphaModFix/>
          </a:blip>
          <a:srcRect/>
          <a:stretch/>
        </p:blipFill>
        <p:spPr>
          <a:xfrm>
            <a:off x="2489813" y="3546203"/>
            <a:ext cx="380491" cy="302559"/>
          </a:xfrm>
          <a:prstGeom prst="rect">
            <a:avLst/>
          </a:prstGeom>
          <a:noFill/>
          <a:ln>
            <a:noFill/>
          </a:ln>
        </p:spPr>
      </p:pic>
      <p:pic>
        <p:nvPicPr>
          <p:cNvPr id="1005" name="Google Shape;1005;p33"/>
          <p:cNvPicPr preferRelativeResize="0"/>
          <p:nvPr/>
        </p:nvPicPr>
        <p:blipFill rotWithShape="1">
          <a:blip r:embed="rId34">
            <a:alphaModFix/>
          </a:blip>
          <a:srcRect/>
          <a:stretch/>
        </p:blipFill>
        <p:spPr>
          <a:xfrm>
            <a:off x="2489813" y="3207979"/>
            <a:ext cx="380491" cy="302559"/>
          </a:xfrm>
          <a:prstGeom prst="rect">
            <a:avLst/>
          </a:prstGeom>
          <a:noFill/>
          <a:ln>
            <a:noFill/>
          </a:ln>
        </p:spPr>
      </p:pic>
      <p:pic>
        <p:nvPicPr>
          <p:cNvPr id="1006" name="Google Shape;1006;p33"/>
          <p:cNvPicPr preferRelativeResize="0"/>
          <p:nvPr/>
        </p:nvPicPr>
        <p:blipFill rotWithShape="1">
          <a:blip r:embed="rId35">
            <a:alphaModFix/>
          </a:blip>
          <a:srcRect/>
          <a:stretch/>
        </p:blipFill>
        <p:spPr>
          <a:xfrm>
            <a:off x="3217158" y="2863179"/>
            <a:ext cx="380491" cy="302559"/>
          </a:xfrm>
          <a:prstGeom prst="rect">
            <a:avLst/>
          </a:prstGeom>
          <a:noFill/>
          <a:ln>
            <a:noFill/>
          </a:ln>
        </p:spPr>
      </p:pic>
      <p:pic>
        <p:nvPicPr>
          <p:cNvPr id="1007" name="Google Shape;1007;p33"/>
          <p:cNvPicPr preferRelativeResize="0"/>
          <p:nvPr/>
        </p:nvPicPr>
        <p:blipFill rotWithShape="1">
          <a:blip r:embed="rId36">
            <a:alphaModFix/>
          </a:blip>
          <a:srcRect/>
          <a:stretch/>
        </p:blipFill>
        <p:spPr>
          <a:xfrm>
            <a:off x="2465956" y="1516859"/>
            <a:ext cx="380491" cy="302559"/>
          </a:xfrm>
          <a:prstGeom prst="rect">
            <a:avLst/>
          </a:prstGeom>
          <a:noFill/>
          <a:ln>
            <a:noFill/>
          </a:ln>
        </p:spPr>
      </p:pic>
      <p:pic>
        <p:nvPicPr>
          <p:cNvPr id="1008" name="Google Shape;1008;p33"/>
          <p:cNvPicPr preferRelativeResize="0"/>
          <p:nvPr/>
        </p:nvPicPr>
        <p:blipFill rotWithShape="1">
          <a:blip r:embed="rId37">
            <a:alphaModFix/>
          </a:blip>
          <a:srcRect/>
          <a:stretch/>
        </p:blipFill>
        <p:spPr>
          <a:xfrm>
            <a:off x="2463405" y="1853845"/>
            <a:ext cx="380491" cy="302559"/>
          </a:xfrm>
          <a:prstGeom prst="rect">
            <a:avLst/>
          </a:prstGeom>
          <a:noFill/>
          <a:ln>
            <a:noFill/>
          </a:ln>
        </p:spPr>
      </p:pic>
      <p:pic>
        <p:nvPicPr>
          <p:cNvPr id="1009" name="Google Shape;1009;p33"/>
          <p:cNvPicPr preferRelativeResize="0"/>
          <p:nvPr/>
        </p:nvPicPr>
        <p:blipFill rotWithShape="1">
          <a:blip r:embed="rId38">
            <a:alphaModFix/>
          </a:blip>
          <a:srcRect/>
          <a:stretch/>
        </p:blipFill>
        <p:spPr>
          <a:xfrm>
            <a:off x="4701780" y="4218433"/>
            <a:ext cx="380491" cy="302559"/>
          </a:xfrm>
          <a:prstGeom prst="rect">
            <a:avLst/>
          </a:prstGeom>
          <a:noFill/>
          <a:ln>
            <a:noFill/>
          </a:ln>
        </p:spPr>
      </p:pic>
      <p:pic>
        <p:nvPicPr>
          <p:cNvPr id="1010" name="Google Shape;1010;p33"/>
          <p:cNvPicPr preferRelativeResize="0"/>
          <p:nvPr/>
        </p:nvPicPr>
        <p:blipFill rotWithShape="1">
          <a:blip r:embed="rId39">
            <a:alphaModFix/>
          </a:blip>
          <a:srcRect/>
          <a:stretch/>
        </p:blipFill>
        <p:spPr>
          <a:xfrm>
            <a:off x="5404449" y="3546203"/>
            <a:ext cx="380491" cy="302559"/>
          </a:xfrm>
          <a:prstGeom prst="rect">
            <a:avLst/>
          </a:prstGeom>
          <a:noFill/>
          <a:ln>
            <a:noFill/>
          </a:ln>
        </p:spPr>
      </p:pic>
      <p:pic>
        <p:nvPicPr>
          <p:cNvPr id="1011" name="Google Shape;1011;p33"/>
          <p:cNvPicPr preferRelativeResize="0"/>
          <p:nvPr/>
        </p:nvPicPr>
        <p:blipFill rotWithShape="1">
          <a:blip r:embed="rId40">
            <a:alphaModFix/>
          </a:blip>
          <a:srcRect/>
          <a:stretch/>
        </p:blipFill>
        <p:spPr>
          <a:xfrm>
            <a:off x="4708151" y="3883170"/>
            <a:ext cx="380491" cy="302559"/>
          </a:xfrm>
          <a:prstGeom prst="rect">
            <a:avLst/>
          </a:prstGeom>
          <a:noFill/>
          <a:ln>
            <a:noFill/>
          </a:ln>
        </p:spPr>
      </p:pic>
      <p:pic>
        <p:nvPicPr>
          <p:cNvPr id="1012" name="Google Shape;1012;p33"/>
          <p:cNvPicPr preferRelativeResize="0"/>
          <p:nvPr/>
        </p:nvPicPr>
        <p:blipFill rotWithShape="1">
          <a:blip r:embed="rId41">
            <a:alphaModFix/>
          </a:blip>
          <a:srcRect/>
          <a:stretch/>
        </p:blipFill>
        <p:spPr>
          <a:xfrm>
            <a:off x="5404449" y="4218433"/>
            <a:ext cx="380491" cy="302559"/>
          </a:xfrm>
          <a:prstGeom prst="rect">
            <a:avLst/>
          </a:prstGeom>
          <a:noFill/>
          <a:ln>
            <a:noFill/>
          </a:ln>
        </p:spPr>
      </p:pic>
      <p:pic>
        <p:nvPicPr>
          <p:cNvPr id="1013" name="Google Shape;1013;p33"/>
          <p:cNvPicPr preferRelativeResize="0"/>
          <p:nvPr/>
        </p:nvPicPr>
        <p:blipFill rotWithShape="1">
          <a:blip r:embed="rId42">
            <a:alphaModFix/>
          </a:blip>
          <a:srcRect/>
          <a:stretch/>
        </p:blipFill>
        <p:spPr>
          <a:xfrm>
            <a:off x="4701780" y="4560874"/>
            <a:ext cx="380491" cy="302559"/>
          </a:xfrm>
          <a:prstGeom prst="rect">
            <a:avLst/>
          </a:prstGeom>
          <a:noFill/>
          <a:ln>
            <a:noFill/>
          </a:ln>
        </p:spPr>
      </p:pic>
      <p:pic>
        <p:nvPicPr>
          <p:cNvPr id="1014" name="Google Shape;1014;p33"/>
          <p:cNvPicPr preferRelativeResize="0"/>
          <p:nvPr/>
        </p:nvPicPr>
        <p:blipFill rotWithShape="1">
          <a:blip r:embed="rId43">
            <a:alphaModFix/>
          </a:blip>
          <a:srcRect/>
          <a:stretch/>
        </p:blipFill>
        <p:spPr>
          <a:xfrm>
            <a:off x="4695436" y="1178176"/>
            <a:ext cx="380491" cy="302559"/>
          </a:xfrm>
          <a:prstGeom prst="rect">
            <a:avLst/>
          </a:prstGeom>
          <a:noFill/>
          <a:ln>
            <a:noFill/>
          </a:ln>
        </p:spPr>
      </p:pic>
      <p:pic>
        <p:nvPicPr>
          <p:cNvPr id="1015" name="Google Shape;1015;p33"/>
          <p:cNvPicPr preferRelativeResize="0"/>
          <p:nvPr/>
        </p:nvPicPr>
        <p:blipFill rotWithShape="1">
          <a:blip r:embed="rId44">
            <a:alphaModFix/>
          </a:blip>
          <a:srcRect/>
          <a:stretch/>
        </p:blipFill>
        <p:spPr>
          <a:xfrm>
            <a:off x="4686767" y="840411"/>
            <a:ext cx="380491" cy="302559"/>
          </a:xfrm>
          <a:prstGeom prst="rect">
            <a:avLst/>
          </a:prstGeom>
          <a:noFill/>
          <a:ln>
            <a:noFill/>
          </a:ln>
        </p:spPr>
      </p:pic>
      <p:pic>
        <p:nvPicPr>
          <p:cNvPr id="1016" name="Google Shape;1016;p33"/>
          <p:cNvPicPr preferRelativeResize="0"/>
          <p:nvPr/>
        </p:nvPicPr>
        <p:blipFill rotWithShape="1">
          <a:blip r:embed="rId45">
            <a:alphaModFix/>
          </a:blip>
          <a:srcRect/>
          <a:stretch/>
        </p:blipFill>
        <p:spPr>
          <a:xfrm>
            <a:off x="4686767" y="1850866"/>
            <a:ext cx="380491" cy="302559"/>
          </a:xfrm>
          <a:prstGeom prst="rect">
            <a:avLst/>
          </a:prstGeom>
          <a:noFill/>
          <a:ln>
            <a:noFill/>
          </a:ln>
        </p:spPr>
      </p:pic>
      <p:pic>
        <p:nvPicPr>
          <p:cNvPr id="1017" name="Google Shape;1017;p33"/>
          <p:cNvPicPr preferRelativeResize="0"/>
          <p:nvPr/>
        </p:nvPicPr>
        <p:blipFill rotWithShape="1">
          <a:blip r:embed="rId46">
            <a:alphaModFix/>
          </a:blip>
          <a:srcRect/>
          <a:stretch/>
        </p:blipFill>
        <p:spPr>
          <a:xfrm>
            <a:off x="5401423" y="1178635"/>
            <a:ext cx="380491" cy="302559"/>
          </a:xfrm>
          <a:prstGeom prst="rect">
            <a:avLst/>
          </a:prstGeom>
          <a:noFill/>
          <a:ln>
            <a:noFill/>
          </a:ln>
        </p:spPr>
      </p:pic>
      <p:pic>
        <p:nvPicPr>
          <p:cNvPr id="1018" name="Google Shape;1018;p33"/>
          <p:cNvPicPr preferRelativeResize="0"/>
          <p:nvPr/>
        </p:nvPicPr>
        <p:blipFill rotWithShape="1">
          <a:blip r:embed="rId47">
            <a:alphaModFix/>
          </a:blip>
          <a:srcRect/>
          <a:stretch/>
        </p:blipFill>
        <p:spPr>
          <a:xfrm>
            <a:off x="4683284" y="1516859"/>
            <a:ext cx="380491" cy="302559"/>
          </a:xfrm>
          <a:prstGeom prst="rect">
            <a:avLst/>
          </a:prstGeom>
          <a:noFill/>
          <a:ln>
            <a:noFill/>
          </a:ln>
        </p:spPr>
      </p:pic>
      <p:pic>
        <p:nvPicPr>
          <p:cNvPr id="1019" name="Google Shape;1019;p33"/>
          <p:cNvPicPr preferRelativeResize="0"/>
          <p:nvPr/>
        </p:nvPicPr>
        <p:blipFill rotWithShape="1">
          <a:blip r:embed="rId48">
            <a:alphaModFix/>
          </a:blip>
          <a:srcRect/>
          <a:stretch/>
        </p:blipFill>
        <p:spPr>
          <a:xfrm>
            <a:off x="5401423" y="1853845"/>
            <a:ext cx="380491" cy="302559"/>
          </a:xfrm>
          <a:prstGeom prst="rect">
            <a:avLst/>
          </a:prstGeom>
          <a:noFill/>
          <a:ln>
            <a:noFill/>
          </a:ln>
        </p:spPr>
      </p:pic>
      <p:pic>
        <p:nvPicPr>
          <p:cNvPr id="1020" name="Google Shape;1020;p33"/>
          <p:cNvPicPr preferRelativeResize="0"/>
          <p:nvPr/>
        </p:nvPicPr>
        <p:blipFill rotWithShape="1">
          <a:blip r:embed="rId49">
            <a:alphaModFix/>
          </a:blip>
          <a:srcRect/>
          <a:stretch/>
        </p:blipFill>
        <p:spPr>
          <a:xfrm>
            <a:off x="4700373" y="2193307"/>
            <a:ext cx="380491" cy="302559"/>
          </a:xfrm>
          <a:prstGeom prst="rect">
            <a:avLst/>
          </a:prstGeom>
          <a:noFill/>
          <a:ln>
            <a:noFill/>
          </a:ln>
        </p:spPr>
      </p:pic>
      <p:pic>
        <p:nvPicPr>
          <p:cNvPr id="1021" name="Google Shape;1021;p33"/>
          <p:cNvPicPr preferRelativeResize="0"/>
          <p:nvPr/>
        </p:nvPicPr>
        <p:blipFill rotWithShape="1">
          <a:blip r:embed="rId50">
            <a:alphaModFix/>
          </a:blip>
          <a:srcRect/>
          <a:stretch/>
        </p:blipFill>
        <p:spPr>
          <a:xfrm>
            <a:off x="4708151" y="2869755"/>
            <a:ext cx="380491" cy="302559"/>
          </a:xfrm>
          <a:prstGeom prst="rect">
            <a:avLst/>
          </a:prstGeom>
          <a:noFill/>
          <a:ln>
            <a:noFill/>
          </a:ln>
        </p:spPr>
      </p:pic>
      <p:pic>
        <p:nvPicPr>
          <p:cNvPr id="1022" name="Google Shape;1022;p33"/>
          <p:cNvPicPr preferRelativeResize="0"/>
          <p:nvPr/>
        </p:nvPicPr>
        <p:blipFill rotWithShape="1">
          <a:blip r:embed="rId51">
            <a:alphaModFix/>
          </a:blip>
          <a:srcRect/>
          <a:stretch/>
        </p:blipFill>
        <p:spPr>
          <a:xfrm>
            <a:off x="4703100" y="2531531"/>
            <a:ext cx="380491" cy="302559"/>
          </a:xfrm>
          <a:prstGeom prst="rect">
            <a:avLst/>
          </a:prstGeom>
          <a:noFill/>
          <a:ln>
            <a:noFill/>
          </a:ln>
        </p:spPr>
      </p:pic>
      <p:pic>
        <p:nvPicPr>
          <p:cNvPr id="1023" name="Google Shape;1023;p33"/>
          <p:cNvPicPr preferRelativeResize="0"/>
          <p:nvPr/>
        </p:nvPicPr>
        <p:blipFill rotWithShape="1">
          <a:blip r:embed="rId52">
            <a:alphaModFix/>
          </a:blip>
          <a:srcRect/>
          <a:stretch/>
        </p:blipFill>
        <p:spPr>
          <a:xfrm>
            <a:off x="4703100" y="3546203"/>
            <a:ext cx="380491" cy="302559"/>
          </a:xfrm>
          <a:prstGeom prst="rect">
            <a:avLst/>
          </a:prstGeom>
          <a:noFill/>
          <a:ln>
            <a:noFill/>
          </a:ln>
        </p:spPr>
      </p:pic>
      <p:pic>
        <p:nvPicPr>
          <p:cNvPr id="1024" name="Google Shape;1024;p33"/>
          <p:cNvPicPr preferRelativeResize="0"/>
          <p:nvPr/>
        </p:nvPicPr>
        <p:blipFill rotWithShape="1">
          <a:blip r:embed="rId53">
            <a:alphaModFix/>
          </a:blip>
          <a:srcRect/>
          <a:stretch/>
        </p:blipFill>
        <p:spPr>
          <a:xfrm>
            <a:off x="5401423" y="2869755"/>
            <a:ext cx="380491" cy="302559"/>
          </a:xfrm>
          <a:prstGeom prst="rect">
            <a:avLst/>
          </a:prstGeom>
          <a:noFill/>
          <a:ln>
            <a:noFill/>
          </a:ln>
        </p:spPr>
      </p:pic>
      <p:pic>
        <p:nvPicPr>
          <p:cNvPr id="1025" name="Google Shape;1025;p33"/>
          <p:cNvPicPr preferRelativeResize="0"/>
          <p:nvPr/>
        </p:nvPicPr>
        <p:blipFill rotWithShape="1">
          <a:blip r:embed="rId54">
            <a:alphaModFix/>
          </a:blip>
          <a:srcRect/>
          <a:stretch/>
        </p:blipFill>
        <p:spPr>
          <a:xfrm>
            <a:off x="4703100" y="3207979"/>
            <a:ext cx="380491" cy="302559"/>
          </a:xfrm>
          <a:prstGeom prst="rect">
            <a:avLst/>
          </a:prstGeom>
          <a:noFill/>
          <a:ln>
            <a:noFill/>
          </a:ln>
        </p:spPr>
      </p:pic>
      <p:pic>
        <p:nvPicPr>
          <p:cNvPr id="1026" name="Google Shape;1026;p33"/>
          <p:cNvPicPr preferRelativeResize="0"/>
          <p:nvPr/>
        </p:nvPicPr>
        <p:blipFill rotWithShape="1">
          <a:blip r:embed="rId55">
            <a:alphaModFix/>
          </a:blip>
          <a:srcRect/>
          <a:stretch/>
        </p:blipFill>
        <p:spPr>
          <a:xfrm>
            <a:off x="6870166" y="4230895"/>
            <a:ext cx="412581" cy="302559"/>
          </a:xfrm>
          <a:prstGeom prst="rect">
            <a:avLst/>
          </a:prstGeom>
          <a:noFill/>
          <a:ln>
            <a:noFill/>
          </a:ln>
        </p:spPr>
      </p:pic>
      <p:pic>
        <p:nvPicPr>
          <p:cNvPr id="1027" name="Google Shape;1027;p33"/>
          <p:cNvPicPr preferRelativeResize="0"/>
          <p:nvPr/>
        </p:nvPicPr>
        <p:blipFill rotWithShape="1">
          <a:blip r:embed="rId56">
            <a:alphaModFix/>
          </a:blip>
          <a:srcRect/>
          <a:stretch/>
        </p:blipFill>
        <p:spPr>
          <a:xfrm>
            <a:off x="7570250" y="3542445"/>
            <a:ext cx="412581" cy="302559"/>
          </a:xfrm>
          <a:prstGeom prst="rect">
            <a:avLst/>
          </a:prstGeom>
          <a:noFill/>
          <a:ln>
            <a:noFill/>
          </a:ln>
        </p:spPr>
      </p:pic>
      <p:pic>
        <p:nvPicPr>
          <p:cNvPr id="1028" name="Google Shape;1028;p33"/>
          <p:cNvPicPr preferRelativeResize="0"/>
          <p:nvPr/>
        </p:nvPicPr>
        <p:blipFill rotWithShape="1">
          <a:blip r:embed="rId57">
            <a:alphaModFix/>
          </a:blip>
          <a:srcRect/>
          <a:stretch/>
        </p:blipFill>
        <p:spPr>
          <a:xfrm>
            <a:off x="6879614" y="3883170"/>
            <a:ext cx="380491" cy="302559"/>
          </a:xfrm>
          <a:prstGeom prst="rect">
            <a:avLst/>
          </a:prstGeom>
          <a:noFill/>
          <a:ln>
            <a:noFill/>
          </a:ln>
        </p:spPr>
      </p:pic>
      <p:pic>
        <p:nvPicPr>
          <p:cNvPr id="1029" name="Google Shape;1029;p33"/>
          <p:cNvPicPr preferRelativeResize="0"/>
          <p:nvPr/>
        </p:nvPicPr>
        <p:blipFill rotWithShape="1">
          <a:blip r:embed="rId58">
            <a:alphaModFix/>
          </a:blip>
          <a:srcRect/>
          <a:stretch/>
        </p:blipFill>
        <p:spPr>
          <a:xfrm>
            <a:off x="7592292" y="4216801"/>
            <a:ext cx="398827" cy="302559"/>
          </a:xfrm>
          <a:prstGeom prst="rect">
            <a:avLst/>
          </a:prstGeom>
          <a:noFill/>
          <a:ln>
            <a:noFill/>
          </a:ln>
        </p:spPr>
      </p:pic>
      <p:pic>
        <p:nvPicPr>
          <p:cNvPr id="1030" name="Google Shape;1030;p33"/>
          <p:cNvPicPr preferRelativeResize="0"/>
          <p:nvPr/>
        </p:nvPicPr>
        <p:blipFill rotWithShape="1">
          <a:blip r:embed="rId59">
            <a:alphaModFix/>
          </a:blip>
          <a:srcRect/>
          <a:stretch/>
        </p:blipFill>
        <p:spPr>
          <a:xfrm>
            <a:off x="6879614" y="4565276"/>
            <a:ext cx="380491" cy="302559"/>
          </a:xfrm>
          <a:prstGeom prst="rect">
            <a:avLst/>
          </a:prstGeom>
          <a:noFill/>
          <a:ln>
            <a:noFill/>
          </a:ln>
        </p:spPr>
      </p:pic>
      <p:pic>
        <p:nvPicPr>
          <p:cNvPr id="1031" name="Google Shape;1031;p33"/>
          <p:cNvPicPr preferRelativeResize="0"/>
          <p:nvPr/>
        </p:nvPicPr>
        <p:blipFill rotWithShape="1">
          <a:blip r:embed="rId60">
            <a:alphaModFix/>
          </a:blip>
          <a:srcRect/>
          <a:stretch/>
        </p:blipFill>
        <p:spPr>
          <a:xfrm>
            <a:off x="6879614" y="1174235"/>
            <a:ext cx="398827" cy="302559"/>
          </a:xfrm>
          <a:prstGeom prst="rect">
            <a:avLst/>
          </a:prstGeom>
          <a:noFill/>
          <a:ln>
            <a:noFill/>
          </a:ln>
        </p:spPr>
      </p:pic>
      <p:pic>
        <p:nvPicPr>
          <p:cNvPr id="1032" name="Google Shape;1032;p33"/>
          <p:cNvPicPr preferRelativeResize="0"/>
          <p:nvPr/>
        </p:nvPicPr>
        <p:blipFill rotWithShape="1">
          <a:blip r:embed="rId61">
            <a:alphaModFix/>
          </a:blip>
          <a:srcRect/>
          <a:stretch/>
        </p:blipFill>
        <p:spPr>
          <a:xfrm>
            <a:off x="6879614" y="839509"/>
            <a:ext cx="380491" cy="302559"/>
          </a:xfrm>
          <a:prstGeom prst="rect">
            <a:avLst/>
          </a:prstGeom>
          <a:noFill/>
          <a:ln>
            <a:noFill/>
          </a:ln>
        </p:spPr>
      </p:pic>
      <p:pic>
        <p:nvPicPr>
          <p:cNvPr id="1033" name="Google Shape;1033;p33"/>
          <p:cNvPicPr preferRelativeResize="0"/>
          <p:nvPr/>
        </p:nvPicPr>
        <p:blipFill rotWithShape="1">
          <a:blip r:embed="rId62">
            <a:alphaModFix/>
          </a:blip>
          <a:srcRect/>
          <a:stretch/>
        </p:blipFill>
        <p:spPr>
          <a:xfrm>
            <a:off x="6879614" y="1855083"/>
            <a:ext cx="407996" cy="302559"/>
          </a:xfrm>
          <a:prstGeom prst="rect">
            <a:avLst/>
          </a:prstGeom>
          <a:noFill/>
          <a:ln>
            <a:noFill/>
          </a:ln>
        </p:spPr>
      </p:pic>
      <p:pic>
        <p:nvPicPr>
          <p:cNvPr id="1034" name="Google Shape;1034;p33"/>
          <p:cNvPicPr preferRelativeResize="0"/>
          <p:nvPr/>
        </p:nvPicPr>
        <p:blipFill rotWithShape="1">
          <a:blip r:embed="rId63">
            <a:alphaModFix/>
          </a:blip>
          <a:srcRect/>
          <a:stretch/>
        </p:blipFill>
        <p:spPr>
          <a:xfrm>
            <a:off x="7570250" y="1178176"/>
            <a:ext cx="403411" cy="302559"/>
          </a:xfrm>
          <a:prstGeom prst="rect">
            <a:avLst/>
          </a:prstGeom>
          <a:noFill/>
          <a:ln>
            <a:noFill/>
          </a:ln>
        </p:spPr>
      </p:pic>
      <p:pic>
        <p:nvPicPr>
          <p:cNvPr id="1035" name="Google Shape;1035;p33"/>
          <p:cNvPicPr preferRelativeResize="0"/>
          <p:nvPr/>
        </p:nvPicPr>
        <p:blipFill rotWithShape="1">
          <a:blip r:embed="rId64">
            <a:alphaModFix/>
          </a:blip>
          <a:srcRect/>
          <a:stretch/>
        </p:blipFill>
        <p:spPr>
          <a:xfrm>
            <a:off x="6879614" y="1516859"/>
            <a:ext cx="380491" cy="302559"/>
          </a:xfrm>
          <a:prstGeom prst="rect">
            <a:avLst/>
          </a:prstGeom>
          <a:noFill/>
          <a:ln>
            <a:noFill/>
          </a:ln>
        </p:spPr>
      </p:pic>
      <p:pic>
        <p:nvPicPr>
          <p:cNvPr id="1036" name="Google Shape;1036;p33"/>
          <p:cNvPicPr preferRelativeResize="0"/>
          <p:nvPr/>
        </p:nvPicPr>
        <p:blipFill rotWithShape="1">
          <a:blip r:embed="rId65">
            <a:alphaModFix/>
          </a:blip>
          <a:srcRect/>
          <a:stretch/>
        </p:blipFill>
        <p:spPr>
          <a:xfrm>
            <a:off x="7589143" y="1850866"/>
            <a:ext cx="389659" cy="302559"/>
          </a:xfrm>
          <a:prstGeom prst="rect">
            <a:avLst/>
          </a:prstGeom>
          <a:noFill/>
          <a:ln>
            <a:noFill/>
          </a:ln>
        </p:spPr>
      </p:pic>
      <p:pic>
        <p:nvPicPr>
          <p:cNvPr id="1037" name="Google Shape;1037;p33"/>
          <p:cNvPicPr preferRelativeResize="0"/>
          <p:nvPr/>
        </p:nvPicPr>
        <p:blipFill rotWithShape="1">
          <a:blip r:embed="rId66">
            <a:alphaModFix/>
          </a:blip>
          <a:srcRect/>
          <a:stretch/>
        </p:blipFill>
        <p:spPr>
          <a:xfrm>
            <a:off x="6879614" y="2193307"/>
            <a:ext cx="380491" cy="302559"/>
          </a:xfrm>
          <a:prstGeom prst="rect">
            <a:avLst/>
          </a:prstGeom>
          <a:noFill/>
          <a:ln>
            <a:noFill/>
          </a:ln>
        </p:spPr>
      </p:pic>
      <p:pic>
        <p:nvPicPr>
          <p:cNvPr id="1038" name="Google Shape;1038;p33"/>
          <p:cNvPicPr preferRelativeResize="0"/>
          <p:nvPr/>
        </p:nvPicPr>
        <p:blipFill rotWithShape="1">
          <a:blip r:embed="rId67">
            <a:alphaModFix/>
          </a:blip>
          <a:srcRect/>
          <a:stretch/>
        </p:blipFill>
        <p:spPr>
          <a:xfrm>
            <a:off x="6879614" y="2869755"/>
            <a:ext cx="385075" cy="302559"/>
          </a:xfrm>
          <a:prstGeom prst="rect">
            <a:avLst/>
          </a:prstGeom>
          <a:noFill/>
          <a:ln>
            <a:noFill/>
          </a:ln>
        </p:spPr>
      </p:pic>
      <p:pic>
        <p:nvPicPr>
          <p:cNvPr id="1039" name="Google Shape;1039;p33"/>
          <p:cNvPicPr preferRelativeResize="0"/>
          <p:nvPr/>
        </p:nvPicPr>
        <p:blipFill rotWithShape="1">
          <a:blip r:embed="rId68">
            <a:alphaModFix/>
          </a:blip>
          <a:srcRect/>
          <a:stretch/>
        </p:blipFill>
        <p:spPr>
          <a:xfrm>
            <a:off x="6879614" y="2538786"/>
            <a:ext cx="380491" cy="302559"/>
          </a:xfrm>
          <a:prstGeom prst="rect">
            <a:avLst/>
          </a:prstGeom>
          <a:noFill/>
          <a:ln>
            <a:noFill/>
          </a:ln>
        </p:spPr>
      </p:pic>
      <p:pic>
        <p:nvPicPr>
          <p:cNvPr id="1040" name="Google Shape;1040;p33"/>
          <p:cNvPicPr preferRelativeResize="0"/>
          <p:nvPr/>
        </p:nvPicPr>
        <p:blipFill rotWithShape="1">
          <a:blip r:embed="rId69">
            <a:alphaModFix/>
          </a:blip>
          <a:srcRect/>
          <a:stretch/>
        </p:blipFill>
        <p:spPr>
          <a:xfrm>
            <a:off x="6879614" y="3546203"/>
            <a:ext cx="412580" cy="302559"/>
          </a:xfrm>
          <a:prstGeom prst="rect">
            <a:avLst/>
          </a:prstGeom>
          <a:noFill/>
          <a:ln>
            <a:noFill/>
          </a:ln>
        </p:spPr>
      </p:pic>
      <p:pic>
        <p:nvPicPr>
          <p:cNvPr id="1041" name="Google Shape;1041;p33"/>
          <p:cNvPicPr preferRelativeResize="0"/>
          <p:nvPr/>
        </p:nvPicPr>
        <p:blipFill rotWithShape="1">
          <a:blip r:embed="rId70">
            <a:alphaModFix/>
          </a:blip>
          <a:srcRect/>
          <a:stretch/>
        </p:blipFill>
        <p:spPr>
          <a:xfrm>
            <a:off x="7573399" y="2869755"/>
            <a:ext cx="412580" cy="302559"/>
          </a:xfrm>
          <a:prstGeom prst="rect">
            <a:avLst/>
          </a:prstGeom>
          <a:noFill/>
          <a:ln>
            <a:noFill/>
          </a:ln>
        </p:spPr>
      </p:pic>
      <p:pic>
        <p:nvPicPr>
          <p:cNvPr id="1042" name="Google Shape;1042;p33"/>
          <p:cNvPicPr preferRelativeResize="0"/>
          <p:nvPr/>
        </p:nvPicPr>
        <p:blipFill rotWithShape="1">
          <a:blip r:embed="rId71">
            <a:alphaModFix/>
          </a:blip>
          <a:srcRect/>
          <a:stretch/>
        </p:blipFill>
        <p:spPr>
          <a:xfrm>
            <a:off x="6879614" y="3207979"/>
            <a:ext cx="380491" cy="3025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34"/>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048" name="Google Shape;1048;p34"/>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Scales</a:t>
            </a:r>
            <a:endParaRPr/>
          </a:p>
        </p:txBody>
      </p:sp>
      <p:sp>
        <p:nvSpPr>
          <p:cNvPr id="1049" name="Google Shape;1049;p34"/>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24</a:t>
            </a:fld>
            <a:endParaRPr/>
          </a:p>
        </p:txBody>
      </p:sp>
      <p:sp>
        <p:nvSpPr>
          <p:cNvPr id="1050" name="Google Shape;1050;p34"/>
          <p:cNvSpPr txBox="1"/>
          <p:nvPr/>
        </p:nvSpPr>
        <p:spPr>
          <a:xfrm>
            <a:off x="138705" y="515473"/>
            <a:ext cx="17826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 Pentatonic</a:t>
            </a:r>
            <a:endParaRPr sz="1200" dirty="0">
              <a:latin typeface="Arial" panose="020B0604020202020204" pitchFamily="34" charset="0"/>
              <a:ea typeface="Rubik"/>
              <a:cs typeface="Arial" panose="020B0604020202020204" pitchFamily="34" charset="0"/>
              <a:sym typeface="Rubik"/>
            </a:endParaRPr>
          </a:p>
        </p:txBody>
      </p:sp>
      <p:sp>
        <p:nvSpPr>
          <p:cNvPr id="1051" name="Google Shape;1051;p34"/>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052" name="Google Shape;1052;p34"/>
          <p:cNvSpPr txBox="1"/>
          <p:nvPr/>
        </p:nvSpPr>
        <p:spPr>
          <a:xfrm>
            <a:off x="1921405" y="515473"/>
            <a:ext cx="17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Pentatonic</a:t>
            </a:r>
            <a:endParaRPr sz="1200" dirty="0">
              <a:latin typeface="Arial" panose="020B0604020202020204" pitchFamily="34" charset="0"/>
              <a:ea typeface="Rubik"/>
              <a:cs typeface="Arial" panose="020B0604020202020204" pitchFamily="34" charset="0"/>
              <a:sym typeface="Rubik"/>
            </a:endParaRPr>
          </a:p>
        </p:txBody>
      </p:sp>
      <p:sp>
        <p:nvSpPr>
          <p:cNvPr id="1053" name="Google Shape;1053;p34"/>
          <p:cNvSpPr txBox="1"/>
          <p:nvPr/>
        </p:nvSpPr>
        <p:spPr>
          <a:xfrm>
            <a:off x="3692376" y="515473"/>
            <a:ext cx="17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Blues</a:t>
            </a:r>
            <a:endParaRPr sz="1200" dirty="0">
              <a:latin typeface="Arial" panose="020B0604020202020204" pitchFamily="34" charset="0"/>
              <a:ea typeface="Rubik"/>
              <a:cs typeface="Arial" panose="020B0604020202020204" pitchFamily="34" charset="0"/>
              <a:sym typeface="Rubik"/>
            </a:endParaRPr>
          </a:p>
        </p:txBody>
      </p:sp>
      <p:cxnSp>
        <p:nvCxnSpPr>
          <p:cNvPr id="1054" name="Google Shape;1054;p34"/>
          <p:cNvCxnSpPr/>
          <p:nvPr/>
        </p:nvCxnSpPr>
        <p:spPr>
          <a:xfrm>
            <a:off x="1921406" y="755803"/>
            <a:ext cx="0" cy="4164900"/>
          </a:xfrm>
          <a:prstGeom prst="straightConnector1">
            <a:avLst/>
          </a:prstGeom>
          <a:noFill/>
          <a:ln w="9525" cap="flat" cmpd="sng">
            <a:solidFill>
              <a:srgbClr val="000000"/>
            </a:solidFill>
            <a:prstDash val="solid"/>
            <a:round/>
            <a:headEnd type="none" w="sm" len="sm"/>
            <a:tailEnd type="none" w="sm" len="sm"/>
          </a:ln>
        </p:spPr>
      </p:cxnSp>
      <p:cxnSp>
        <p:nvCxnSpPr>
          <p:cNvPr id="1055" name="Google Shape;1055;p34"/>
          <p:cNvCxnSpPr/>
          <p:nvPr/>
        </p:nvCxnSpPr>
        <p:spPr>
          <a:xfrm>
            <a:off x="3692378"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056" name="Google Shape;1056;p34"/>
          <p:cNvCxnSpPr/>
          <p:nvPr/>
        </p:nvCxnSpPr>
        <p:spPr>
          <a:xfrm>
            <a:off x="5463350"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057" name="Google Shape;1057;p34"/>
          <p:cNvCxnSpPr/>
          <p:nvPr/>
        </p:nvCxnSpPr>
        <p:spPr>
          <a:xfrm>
            <a:off x="7234322" y="755803"/>
            <a:ext cx="0" cy="4164900"/>
          </a:xfrm>
          <a:prstGeom prst="straightConnector1">
            <a:avLst/>
          </a:prstGeom>
          <a:noFill/>
          <a:ln w="9525" cap="flat" cmpd="sng">
            <a:solidFill>
              <a:srgbClr val="000000"/>
            </a:solidFill>
            <a:prstDash val="solid"/>
            <a:round/>
            <a:headEnd type="none" w="sm" len="sm"/>
            <a:tailEnd type="none" w="sm" len="sm"/>
          </a:ln>
        </p:spPr>
      </p:cxnSp>
      <p:sp>
        <p:nvSpPr>
          <p:cNvPr id="1058" name="Google Shape;1058;p34"/>
          <p:cNvSpPr txBox="1"/>
          <p:nvPr/>
        </p:nvSpPr>
        <p:spPr>
          <a:xfrm>
            <a:off x="7245890" y="515473"/>
            <a:ext cx="17535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a:t>
            </a:r>
            <a:endParaRPr sz="1200" dirty="0">
              <a:latin typeface="Arial" panose="020B0604020202020204" pitchFamily="34" charset="0"/>
              <a:ea typeface="Rubik"/>
              <a:cs typeface="Arial" panose="020B0604020202020204" pitchFamily="34" charset="0"/>
              <a:sym typeface="Rubik"/>
            </a:endParaRPr>
          </a:p>
        </p:txBody>
      </p:sp>
      <p:sp>
        <p:nvSpPr>
          <p:cNvPr id="1059" name="Google Shape;1059;p34"/>
          <p:cNvSpPr txBox="1"/>
          <p:nvPr/>
        </p:nvSpPr>
        <p:spPr>
          <a:xfrm>
            <a:off x="5469136" y="515473"/>
            <a:ext cx="17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a:t>
            </a:r>
            <a:endParaRPr sz="1200" dirty="0">
              <a:latin typeface="Arial" panose="020B0604020202020204" pitchFamily="34" charset="0"/>
              <a:ea typeface="Rubik"/>
              <a:cs typeface="Arial" panose="020B0604020202020204" pitchFamily="34" charset="0"/>
              <a:sym typeface="Rubik"/>
            </a:endParaRPr>
          </a:p>
        </p:txBody>
      </p:sp>
      <p:pic>
        <p:nvPicPr>
          <p:cNvPr id="1060" name="Google Shape;1060;p34"/>
          <p:cNvPicPr preferRelativeResize="0"/>
          <p:nvPr/>
        </p:nvPicPr>
        <p:blipFill rotWithShape="1">
          <a:blip r:embed="rId4">
            <a:alphaModFix/>
          </a:blip>
          <a:srcRect/>
          <a:stretch/>
        </p:blipFill>
        <p:spPr>
          <a:xfrm>
            <a:off x="407263" y="3879127"/>
            <a:ext cx="381637" cy="302559"/>
          </a:xfrm>
          <a:prstGeom prst="rect">
            <a:avLst/>
          </a:prstGeom>
          <a:noFill/>
          <a:ln>
            <a:noFill/>
          </a:ln>
        </p:spPr>
      </p:pic>
      <p:pic>
        <p:nvPicPr>
          <p:cNvPr id="1061" name="Google Shape;1061;p34"/>
          <p:cNvPicPr preferRelativeResize="0"/>
          <p:nvPr/>
        </p:nvPicPr>
        <p:blipFill rotWithShape="1">
          <a:blip r:embed="rId5">
            <a:alphaModFix/>
          </a:blip>
          <a:srcRect/>
          <a:stretch/>
        </p:blipFill>
        <p:spPr>
          <a:xfrm>
            <a:off x="407263" y="4221542"/>
            <a:ext cx="381637" cy="302559"/>
          </a:xfrm>
          <a:prstGeom prst="rect">
            <a:avLst/>
          </a:prstGeom>
          <a:noFill/>
          <a:ln>
            <a:noFill/>
          </a:ln>
        </p:spPr>
      </p:pic>
      <p:pic>
        <p:nvPicPr>
          <p:cNvPr id="1062" name="Google Shape;1062;p34"/>
          <p:cNvPicPr preferRelativeResize="0"/>
          <p:nvPr/>
        </p:nvPicPr>
        <p:blipFill rotWithShape="1">
          <a:blip r:embed="rId6">
            <a:alphaModFix/>
          </a:blip>
          <a:srcRect/>
          <a:stretch/>
        </p:blipFill>
        <p:spPr>
          <a:xfrm>
            <a:off x="1093679" y="3536712"/>
            <a:ext cx="381637" cy="302559"/>
          </a:xfrm>
          <a:prstGeom prst="rect">
            <a:avLst/>
          </a:prstGeom>
          <a:noFill/>
          <a:ln>
            <a:noFill/>
          </a:ln>
        </p:spPr>
      </p:pic>
      <p:pic>
        <p:nvPicPr>
          <p:cNvPr id="1063" name="Google Shape;1063;p34"/>
          <p:cNvPicPr preferRelativeResize="0"/>
          <p:nvPr/>
        </p:nvPicPr>
        <p:blipFill rotWithShape="1">
          <a:blip r:embed="rId7">
            <a:alphaModFix/>
          </a:blip>
          <a:srcRect/>
          <a:stretch/>
        </p:blipFill>
        <p:spPr>
          <a:xfrm>
            <a:off x="407263" y="4563957"/>
            <a:ext cx="381637" cy="302559"/>
          </a:xfrm>
          <a:prstGeom prst="rect">
            <a:avLst/>
          </a:prstGeom>
          <a:noFill/>
          <a:ln>
            <a:noFill/>
          </a:ln>
        </p:spPr>
      </p:pic>
      <p:pic>
        <p:nvPicPr>
          <p:cNvPr id="1064" name="Google Shape;1064;p34"/>
          <p:cNvPicPr preferRelativeResize="0"/>
          <p:nvPr/>
        </p:nvPicPr>
        <p:blipFill rotWithShape="1">
          <a:blip r:embed="rId8">
            <a:alphaModFix/>
          </a:blip>
          <a:srcRect/>
          <a:stretch/>
        </p:blipFill>
        <p:spPr>
          <a:xfrm>
            <a:off x="1093678" y="4221542"/>
            <a:ext cx="381637" cy="302559"/>
          </a:xfrm>
          <a:prstGeom prst="rect">
            <a:avLst/>
          </a:prstGeom>
          <a:noFill/>
          <a:ln>
            <a:noFill/>
          </a:ln>
        </p:spPr>
      </p:pic>
      <p:pic>
        <p:nvPicPr>
          <p:cNvPr id="1065" name="Google Shape;1065;p34"/>
          <p:cNvPicPr preferRelativeResize="0"/>
          <p:nvPr/>
        </p:nvPicPr>
        <p:blipFill rotWithShape="1">
          <a:blip r:embed="rId9">
            <a:alphaModFix/>
          </a:blip>
          <a:srcRect/>
          <a:stretch/>
        </p:blipFill>
        <p:spPr>
          <a:xfrm>
            <a:off x="407263" y="797393"/>
            <a:ext cx="381637" cy="302559"/>
          </a:xfrm>
          <a:prstGeom prst="rect">
            <a:avLst/>
          </a:prstGeom>
          <a:noFill/>
          <a:ln>
            <a:noFill/>
          </a:ln>
        </p:spPr>
      </p:pic>
      <p:pic>
        <p:nvPicPr>
          <p:cNvPr id="1066" name="Google Shape;1066;p34"/>
          <p:cNvPicPr preferRelativeResize="0"/>
          <p:nvPr/>
        </p:nvPicPr>
        <p:blipFill rotWithShape="1">
          <a:blip r:embed="rId10">
            <a:alphaModFix/>
          </a:blip>
          <a:srcRect/>
          <a:stretch/>
        </p:blipFill>
        <p:spPr>
          <a:xfrm>
            <a:off x="407263" y="1139808"/>
            <a:ext cx="381637" cy="302559"/>
          </a:xfrm>
          <a:prstGeom prst="rect">
            <a:avLst/>
          </a:prstGeom>
          <a:noFill/>
          <a:ln>
            <a:noFill/>
          </a:ln>
        </p:spPr>
      </p:pic>
      <p:pic>
        <p:nvPicPr>
          <p:cNvPr id="1067" name="Google Shape;1067;p34"/>
          <p:cNvPicPr preferRelativeResize="0"/>
          <p:nvPr/>
        </p:nvPicPr>
        <p:blipFill rotWithShape="1">
          <a:blip r:embed="rId11">
            <a:alphaModFix/>
          </a:blip>
          <a:srcRect/>
          <a:stretch/>
        </p:blipFill>
        <p:spPr>
          <a:xfrm>
            <a:off x="407263" y="1482223"/>
            <a:ext cx="381637" cy="302559"/>
          </a:xfrm>
          <a:prstGeom prst="rect">
            <a:avLst/>
          </a:prstGeom>
          <a:noFill/>
          <a:ln>
            <a:noFill/>
          </a:ln>
        </p:spPr>
      </p:pic>
      <p:pic>
        <p:nvPicPr>
          <p:cNvPr id="1068" name="Google Shape;1068;p34"/>
          <p:cNvPicPr preferRelativeResize="0"/>
          <p:nvPr/>
        </p:nvPicPr>
        <p:blipFill rotWithShape="1">
          <a:blip r:embed="rId12">
            <a:alphaModFix/>
          </a:blip>
          <a:srcRect/>
          <a:stretch/>
        </p:blipFill>
        <p:spPr>
          <a:xfrm>
            <a:off x="407263" y="1824638"/>
            <a:ext cx="381637" cy="302559"/>
          </a:xfrm>
          <a:prstGeom prst="rect">
            <a:avLst/>
          </a:prstGeom>
          <a:noFill/>
          <a:ln>
            <a:noFill/>
          </a:ln>
        </p:spPr>
      </p:pic>
      <p:pic>
        <p:nvPicPr>
          <p:cNvPr id="1069" name="Google Shape;1069;p34"/>
          <p:cNvPicPr preferRelativeResize="0"/>
          <p:nvPr/>
        </p:nvPicPr>
        <p:blipFill rotWithShape="1">
          <a:blip r:embed="rId13">
            <a:alphaModFix/>
          </a:blip>
          <a:srcRect/>
          <a:stretch/>
        </p:blipFill>
        <p:spPr>
          <a:xfrm>
            <a:off x="1093681" y="1137883"/>
            <a:ext cx="381637" cy="302559"/>
          </a:xfrm>
          <a:prstGeom prst="rect">
            <a:avLst/>
          </a:prstGeom>
          <a:noFill/>
          <a:ln>
            <a:noFill/>
          </a:ln>
        </p:spPr>
      </p:pic>
      <p:pic>
        <p:nvPicPr>
          <p:cNvPr id="1070" name="Google Shape;1070;p34"/>
          <p:cNvPicPr preferRelativeResize="0"/>
          <p:nvPr/>
        </p:nvPicPr>
        <p:blipFill rotWithShape="1">
          <a:blip r:embed="rId14">
            <a:alphaModFix/>
          </a:blip>
          <a:srcRect/>
          <a:stretch/>
        </p:blipFill>
        <p:spPr>
          <a:xfrm>
            <a:off x="407263" y="2167052"/>
            <a:ext cx="381637" cy="302559"/>
          </a:xfrm>
          <a:prstGeom prst="rect">
            <a:avLst/>
          </a:prstGeom>
          <a:noFill/>
          <a:ln>
            <a:noFill/>
          </a:ln>
        </p:spPr>
      </p:pic>
      <p:pic>
        <p:nvPicPr>
          <p:cNvPr id="1071" name="Google Shape;1071;p34"/>
          <p:cNvPicPr preferRelativeResize="0"/>
          <p:nvPr/>
        </p:nvPicPr>
        <p:blipFill rotWithShape="1">
          <a:blip r:embed="rId15">
            <a:alphaModFix/>
          </a:blip>
          <a:srcRect/>
          <a:stretch/>
        </p:blipFill>
        <p:spPr>
          <a:xfrm>
            <a:off x="1093680" y="1824638"/>
            <a:ext cx="381637" cy="302559"/>
          </a:xfrm>
          <a:prstGeom prst="rect">
            <a:avLst/>
          </a:prstGeom>
          <a:noFill/>
          <a:ln>
            <a:noFill/>
          </a:ln>
        </p:spPr>
      </p:pic>
      <p:pic>
        <p:nvPicPr>
          <p:cNvPr id="1072" name="Google Shape;1072;p34"/>
          <p:cNvPicPr preferRelativeResize="0"/>
          <p:nvPr/>
        </p:nvPicPr>
        <p:blipFill rotWithShape="1">
          <a:blip r:embed="rId16">
            <a:alphaModFix/>
          </a:blip>
          <a:srcRect/>
          <a:stretch/>
        </p:blipFill>
        <p:spPr>
          <a:xfrm>
            <a:off x="407263" y="2509467"/>
            <a:ext cx="381637" cy="302559"/>
          </a:xfrm>
          <a:prstGeom prst="rect">
            <a:avLst/>
          </a:prstGeom>
          <a:noFill/>
          <a:ln>
            <a:noFill/>
          </a:ln>
        </p:spPr>
      </p:pic>
      <p:pic>
        <p:nvPicPr>
          <p:cNvPr id="1073" name="Google Shape;1073;p34"/>
          <p:cNvPicPr preferRelativeResize="0"/>
          <p:nvPr/>
        </p:nvPicPr>
        <p:blipFill rotWithShape="1">
          <a:blip r:embed="rId17">
            <a:alphaModFix/>
          </a:blip>
          <a:srcRect/>
          <a:stretch/>
        </p:blipFill>
        <p:spPr>
          <a:xfrm>
            <a:off x="407263" y="2851882"/>
            <a:ext cx="381637" cy="302559"/>
          </a:xfrm>
          <a:prstGeom prst="rect">
            <a:avLst/>
          </a:prstGeom>
          <a:noFill/>
          <a:ln>
            <a:noFill/>
          </a:ln>
        </p:spPr>
      </p:pic>
      <p:pic>
        <p:nvPicPr>
          <p:cNvPr id="1074" name="Google Shape;1074;p34"/>
          <p:cNvPicPr preferRelativeResize="0"/>
          <p:nvPr/>
        </p:nvPicPr>
        <p:blipFill rotWithShape="1">
          <a:blip r:embed="rId18">
            <a:alphaModFix/>
          </a:blip>
          <a:srcRect/>
          <a:stretch/>
        </p:blipFill>
        <p:spPr>
          <a:xfrm>
            <a:off x="407263" y="3194297"/>
            <a:ext cx="381637" cy="302559"/>
          </a:xfrm>
          <a:prstGeom prst="rect">
            <a:avLst/>
          </a:prstGeom>
          <a:noFill/>
          <a:ln>
            <a:noFill/>
          </a:ln>
        </p:spPr>
      </p:pic>
      <p:pic>
        <p:nvPicPr>
          <p:cNvPr id="1075" name="Google Shape;1075;p34"/>
          <p:cNvPicPr preferRelativeResize="0"/>
          <p:nvPr/>
        </p:nvPicPr>
        <p:blipFill rotWithShape="1">
          <a:blip r:embed="rId19">
            <a:alphaModFix/>
          </a:blip>
          <a:srcRect/>
          <a:stretch/>
        </p:blipFill>
        <p:spPr>
          <a:xfrm>
            <a:off x="407263" y="3536712"/>
            <a:ext cx="381637" cy="302559"/>
          </a:xfrm>
          <a:prstGeom prst="rect">
            <a:avLst/>
          </a:prstGeom>
          <a:noFill/>
          <a:ln>
            <a:noFill/>
          </a:ln>
        </p:spPr>
      </p:pic>
      <p:pic>
        <p:nvPicPr>
          <p:cNvPr id="1076" name="Google Shape;1076;p34"/>
          <p:cNvPicPr preferRelativeResize="0"/>
          <p:nvPr/>
        </p:nvPicPr>
        <p:blipFill rotWithShape="1">
          <a:blip r:embed="rId20">
            <a:alphaModFix/>
          </a:blip>
          <a:srcRect/>
          <a:stretch/>
        </p:blipFill>
        <p:spPr>
          <a:xfrm>
            <a:off x="1093679" y="2848244"/>
            <a:ext cx="381637" cy="302559"/>
          </a:xfrm>
          <a:prstGeom prst="rect">
            <a:avLst/>
          </a:prstGeom>
          <a:noFill/>
          <a:ln>
            <a:noFill/>
          </a:ln>
        </p:spPr>
      </p:pic>
      <p:pic>
        <p:nvPicPr>
          <p:cNvPr id="1077" name="Google Shape;1077;p34"/>
          <p:cNvPicPr preferRelativeResize="0"/>
          <p:nvPr/>
        </p:nvPicPr>
        <p:blipFill rotWithShape="1">
          <a:blip r:embed="rId21">
            <a:alphaModFix/>
          </a:blip>
          <a:srcRect/>
          <a:stretch/>
        </p:blipFill>
        <p:spPr>
          <a:xfrm>
            <a:off x="2083554" y="3881398"/>
            <a:ext cx="381637" cy="302559"/>
          </a:xfrm>
          <a:prstGeom prst="rect">
            <a:avLst/>
          </a:prstGeom>
          <a:noFill/>
          <a:ln>
            <a:noFill/>
          </a:ln>
        </p:spPr>
      </p:pic>
      <p:pic>
        <p:nvPicPr>
          <p:cNvPr id="1078" name="Google Shape;1078;p34"/>
          <p:cNvPicPr preferRelativeResize="0"/>
          <p:nvPr/>
        </p:nvPicPr>
        <p:blipFill rotWithShape="1">
          <a:blip r:embed="rId22">
            <a:alphaModFix/>
          </a:blip>
          <a:srcRect/>
          <a:stretch/>
        </p:blipFill>
        <p:spPr>
          <a:xfrm>
            <a:off x="2083554" y="4221542"/>
            <a:ext cx="381637" cy="302559"/>
          </a:xfrm>
          <a:prstGeom prst="rect">
            <a:avLst/>
          </a:prstGeom>
          <a:noFill/>
          <a:ln>
            <a:noFill/>
          </a:ln>
        </p:spPr>
      </p:pic>
      <p:pic>
        <p:nvPicPr>
          <p:cNvPr id="1079" name="Google Shape;1079;p34"/>
          <p:cNvPicPr preferRelativeResize="0"/>
          <p:nvPr/>
        </p:nvPicPr>
        <p:blipFill rotWithShape="1">
          <a:blip r:embed="rId23">
            <a:alphaModFix/>
          </a:blip>
          <a:srcRect/>
          <a:stretch/>
        </p:blipFill>
        <p:spPr>
          <a:xfrm>
            <a:off x="2758395" y="3524694"/>
            <a:ext cx="381637" cy="302559"/>
          </a:xfrm>
          <a:prstGeom prst="rect">
            <a:avLst/>
          </a:prstGeom>
          <a:noFill/>
          <a:ln>
            <a:noFill/>
          </a:ln>
        </p:spPr>
      </p:pic>
      <p:pic>
        <p:nvPicPr>
          <p:cNvPr id="1080" name="Google Shape;1080;p34"/>
          <p:cNvPicPr preferRelativeResize="0"/>
          <p:nvPr/>
        </p:nvPicPr>
        <p:blipFill rotWithShape="1">
          <a:blip r:embed="rId24">
            <a:alphaModFix/>
          </a:blip>
          <a:srcRect/>
          <a:stretch/>
        </p:blipFill>
        <p:spPr>
          <a:xfrm>
            <a:off x="2077766" y="4563957"/>
            <a:ext cx="381637" cy="302559"/>
          </a:xfrm>
          <a:prstGeom prst="rect">
            <a:avLst/>
          </a:prstGeom>
          <a:noFill/>
          <a:ln>
            <a:noFill/>
          </a:ln>
        </p:spPr>
      </p:pic>
      <p:pic>
        <p:nvPicPr>
          <p:cNvPr id="1081" name="Google Shape;1081;p34"/>
          <p:cNvPicPr preferRelativeResize="0"/>
          <p:nvPr/>
        </p:nvPicPr>
        <p:blipFill rotWithShape="1">
          <a:blip r:embed="rId25">
            <a:alphaModFix/>
          </a:blip>
          <a:srcRect/>
          <a:stretch/>
        </p:blipFill>
        <p:spPr>
          <a:xfrm>
            <a:off x="2758395" y="4221542"/>
            <a:ext cx="381637" cy="302559"/>
          </a:xfrm>
          <a:prstGeom prst="rect">
            <a:avLst/>
          </a:prstGeom>
          <a:noFill/>
          <a:ln>
            <a:noFill/>
          </a:ln>
        </p:spPr>
      </p:pic>
      <p:pic>
        <p:nvPicPr>
          <p:cNvPr id="1082" name="Google Shape;1082;p34"/>
          <p:cNvPicPr preferRelativeResize="0"/>
          <p:nvPr/>
        </p:nvPicPr>
        <p:blipFill rotWithShape="1">
          <a:blip r:embed="rId26">
            <a:alphaModFix/>
          </a:blip>
          <a:srcRect/>
          <a:stretch/>
        </p:blipFill>
        <p:spPr>
          <a:xfrm>
            <a:off x="2077767" y="797393"/>
            <a:ext cx="381637" cy="302559"/>
          </a:xfrm>
          <a:prstGeom prst="rect">
            <a:avLst/>
          </a:prstGeom>
          <a:noFill/>
          <a:ln>
            <a:noFill/>
          </a:ln>
        </p:spPr>
      </p:pic>
      <p:pic>
        <p:nvPicPr>
          <p:cNvPr id="1083" name="Google Shape;1083;p34"/>
          <p:cNvPicPr preferRelativeResize="0"/>
          <p:nvPr/>
        </p:nvPicPr>
        <p:blipFill rotWithShape="1">
          <a:blip r:embed="rId27">
            <a:alphaModFix/>
          </a:blip>
          <a:srcRect/>
          <a:stretch/>
        </p:blipFill>
        <p:spPr>
          <a:xfrm>
            <a:off x="2086546" y="1139380"/>
            <a:ext cx="381637" cy="302559"/>
          </a:xfrm>
          <a:prstGeom prst="rect">
            <a:avLst/>
          </a:prstGeom>
          <a:noFill/>
          <a:ln>
            <a:noFill/>
          </a:ln>
        </p:spPr>
      </p:pic>
      <p:pic>
        <p:nvPicPr>
          <p:cNvPr id="1084" name="Google Shape;1084;p34"/>
          <p:cNvPicPr preferRelativeResize="0"/>
          <p:nvPr/>
        </p:nvPicPr>
        <p:blipFill rotWithShape="1">
          <a:blip r:embed="rId28">
            <a:alphaModFix/>
          </a:blip>
          <a:srcRect/>
          <a:stretch/>
        </p:blipFill>
        <p:spPr>
          <a:xfrm>
            <a:off x="2078240" y="1482223"/>
            <a:ext cx="381637" cy="302559"/>
          </a:xfrm>
          <a:prstGeom prst="rect">
            <a:avLst/>
          </a:prstGeom>
          <a:noFill/>
          <a:ln>
            <a:noFill/>
          </a:ln>
        </p:spPr>
      </p:pic>
      <p:pic>
        <p:nvPicPr>
          <p:cNvPr id="1085" name="Google Shape;1085;p34"/>
          <p:cNvPicPr preferRelativeResize="0"/>
          <p:nvPr/>
        </p:nvPicPr>
        <p:blipFill rotWithShape="1">
          <a:blip r:embed="rId29">
            <a:alphaModFix/>
          </a:blip>
          <a:srcRect/>
          <a:stretch/>
        </p:blipFill>
        <p:spPr>
          <a:xfrm>
            <a:off x="2078240" y="1823940"/>
            <a:ext cx="381637" cy="302559"/>
          </a:xfrm>
          <a:prstGeom prst="rect">
            <a:avLst/>
          </a:prstGeom>
          <a:noFill/>
          <a:ln>
            <a:noFill/>
          </a:ln>
        </p:spPr>
      </p:pic>
      <p:pic>
        <p:nvPicPr>
          <p:cNvPr id="1086" name="Google Shape;1086;p34"/>
          <p:cNvPicPr preferRelativeResize="0"/>
          <p:nvPr/>
        </p:nvPicPr>
        <p:blipFill rotWithShape="1">
          <a:blip r:embed="rId30">
            <a:alphaModFix/>
          </a:blip>
          <a:srcRect/>
          <a:stretch/>
        </p:blipFill>
        <p:spPr>
          <a:xfrm>
            <a:off x="2758395" y="1139808"/>
            <a:ext cx="381637" cy="302559"/>
          </a:xfrm>
          <a:prstGeom prst="rect">
            <a:avLst/>
          </a:prstGeom>
          <a:noFill/>
          <a:ln>
            <a:noFill/>
          </a:ln>
        </p:spPr>
      </p:pic>
      <p:pic>
        <p:nvPicPr>
          <p:cNvPr id="1087" name="Google Shape;1087;p34"/>
          <p:cNvPicPr preferRelativeResize="0"/>
          <p:nvPr/>
        </p:nvPicPr>
        <p:blipFill rotWithShape="1">
          <a:blip r:embed="rId31">
            <a:alphaModFix/>
          </a:blip>
          <a:srcRect/>
          <a:stretch/>
        </p:blipFill>
        <p:spPr>
          <a:xfrm>
            <a:off x="2086546" y="2164936"/>
            <a:ext cx="381637" cy="302559"/>
          </a:xfrm>
          <a:prstGeom prst="rect">
            <a:avLst/>
          </a:prstGeom>
          <a:noFill/>
          <a:ln>
            <a:noFill/>
          </a:ln>
        </p:spPr>
      </p:pic>
      <p:pic>
        <p:nvPicPr>
          <p:cNvPr id="1088" name="Google Shape;1088;p34"/>
          <p:cNvPicPr preferRelativeResize="0"/>
          <p:nvPr/>
        </p:nvPicPr>
        <p:blipFill rotWithShape="1">
          <a:blip r:embed="rId32">
            <a:alphaModFix/>
          </a:blip>
          <a:srcRect/>
          <a:stretch/>
        </p:blipFill>
        <p:spPr>
          <a:xfrm>
            <a:off x="2758395" y="1824638"/>
            <a:ext cx="381637" cy="302559"/>
          </a:xfrm>
          <a:prstGeom prst="rect">
            <a:avLst/>
          </a:prstGeom>
          <a:noFill/>
          <a:ln>
            <a:noFill/>
          </a:ln>
        </p:spPr>
      </p:pic>
      <p:pic>
        <p:nvPicPr>
          <p:cNvPr id="1089" name="Google Shape;1089;p34"/>
          <p:cNvPicPr preferRelativeResize="0"/>
          <p:nvPr/>
        </p:nvPicPr>
        <p:blipFill rotWithShape="1">
          <a:blip r:embed="rId33">
            <a:alphaModFix/>
          </a:blip>
          <a:srcRect/>
          <a:stretch/>
        </p:blipFill>
        <p:spPr>
          <a:xfrm>
            <a:off x="2086546" y="2505932"/>
            <a:ext cx="381637" cy="302559"/>
          </a:xfrm>
          <a:prstGeom prst="rect">
            <a:avLst/>
          </a:prstGeom>
          <a:noFill/>
          <a:ln>
            <a:noFill/>
          </a:ln>
        </p:spPr>
      </p:pic>
      <p:pic>
        <p:nvPicPr>
          <p:cNvPr id="1090" name="Google Shape;1090;p34"/>
          <p:cNvPicPr preferRelativeResize="0"/>
          <p:nvPr/>
        </p:nvPicPr>
        <p:blipFill rotWithShape="1">
          <a:blip r:embed="rId34">
            <a:alphaModFix/>
          </a:blip>
          <a:srcRect/>
          <a:stretch/>
        </p:blipFill>
        <p:spPr>
          <a:xfrm>
            <a:off x="2086546" y="2846928"/>
            <a:ext cx="381637" cy="302559"/>
          </a:xfrm>
          <a:prstGeom prst="rect">
            <a:avLst/>
          </a:prstGeom>
          <a:noFill/>
          <a:ln>
            <a:noFill/>
          </a:ln>
        </p:spPr>
      </p:pic>
      <p:pic>
        <p:nvPicPr>
          <p:cNvPr id="1091" name="Google Shape;1091;p34"/>
          <p:cNvPicPr preferRelativeResize="0"/>
          <p:nvPr/>
        </p:nvPicPr>
        <p:blipFill rotWithShape="1">
          <a:blip r:embed="rId35">
            <a:alphaModFix/>
          </a:blip>
          <a:srcRect/>
          <a:stretch/>
        </p:blipFill>
        <p:spPr>
          <a:xfrm>
            <a:off x="2078240" y="3194297"/>
            <a:ext cx="381637" cy="302559"/>
          </a:xfrm>
          <a:prstGeom prst="rect">
            <a:avLst/>
          </a:prstGeom>
          <a:noFill/>
          <a:ln>
            <a:noFill/>
          </a:ln>
        </p:spPr>
      </p:pic>
      <p:pic>
        <p:nvPicPr>
          <p:cNvPr id="1092" name="Google Shape;1092;p34"/>
          <p:cNvPicPr preferRelativeResize="0"/>
          <p:nvPr/>
        </p:nvPicPr>
        <p:blipFill rotWithShape="1">
          <a:blip r:embed="rId36">
            <a:alphaModFix/>
          </a:blip>
          <a:srcRect/>
          <a:stretch/>
        </p:blipFill>
        <p:spPr>
          <a:xfrm>
            <a:off x="2083555" y="3524949"/>
            <a:ext cx="381637" cy="302559"/>
          </a:xfrm>
          <a:prstGeom prst="rect">
            <a:avLst/>
          </a:prstGeom>
          <a:noFill/>
          <a:ln>
            <a:noFill/>
          </a:ln>
        </p:spPr>
      </p:pic>
      <p:pic>
        <p:nvPicPr>
          <p:cNvPr id="1093" name="Google Shape;1093;p34"/>
          <p:cNvPicPr preferRelativeResize="0"/>
          <p:nvPr/>
        </p:nvPicPr>
        <p:blipFill rotWithShape="1">
          <a:blip r:embed="rId37">
            <a:alphaModFix/>
          </a:blip>
          <a:srcRect/>
          <a:stretch/>
        </p:blipFill>
        <p:spPr>
          <a:xfrm>
            <a:off x="2758395" y="2846928"/>
            <a:ext cx="381637" cy="302559"/>
          </a:xfrm>
          <a:prstGeom prst="rect">
            <a:avLst/>
          </a:prstGeom>
          <a:noFill/>
          <a:ln>
            <a:noFill/>
          </a:ln>
        </p:spPr>
      </p:pic>
      <p:pic>
        <p:nvPicPr>
          <p:cNvPr id="1094" name="Google Shape;1094;p34"/>
          <p:cNvPicPr preferRelativeResize="0"/>
          <p:nvPr/>
        </p:nvPicPr>
        <p:blipFill rotWithShape="1">
          <a:blip r:embed="rId38">
            <a:alphaModFix/>
          </a:blip>
          <a:srcRect/>
          <a:stretch/>
        </p:blipFill>
        <p:spPr>
          <a:xfrm>
            <a:off x="3849344" y="3880311"/>
            <a:ext cx="440086" cy="302559"/>
          </a:xfrm>
          <a:prstGeom prst="rect">
            <a:avLst/>
          </a:prstGeom>
          <a:noFill/>
          <a:ln>
            <a:noFill/>
          </a:ln>
        </p:spPr>
      </p:pic>
      <p:pic>
        <p:nvPicPr>
          <p:cNvPr id="1095" name="Google Shape;1095;p34"/>
          <p:cNvPicPr preferRelativeResize="0"/>
          <p:nvPr/>
        </p:nvPicPr>
        <p:blipFill rotWithShape="1">
          <a:blip r:embed="rId39">
            <a:alphaModFix/>
          </a:blip>
          <a:srcRect/>
          <a:stretch/>
        </p:blipFill>
        <p:spPr>
          <a:xfrm>
            <a:off x="3838450" y="4221116"/>
            <a:ext cx="449254" cy="302559"/>
          </a:xfrm>
          <a:prstGeom prst="rect">
            <a:avLst/>
          </a:prstGeom>
          <a:noFill/>
          <a:ln>
            <a:noFill/>
          </a:ln>
        </p:spPr>
      </p:pic>
      <p:pic>
        <p:nvPicPr>
          <p:cNvPr id="1096" name="Google Shape;1096;p34"/>
          <p:cNvPicPr preferRelativeResize="0"/>
          <p:nvPr/>
        </p:nvPicPr>
        <p:blipFill rotWithShape="1">
          <a:blip r:embed="rId40">
            <a:alphaModFix/>
          </a:blip>
          <a:srcRect/>
          <a:stretch/>
        </p:blipFill>
        <p:spPr>
          <a:xfrm>
            <a:off x="4632755" y="3530047"/>
            <a:ext cx="449254" cy="302559"/>
          </a:xfrm>
          <a:prstGeom prst="rect">
            <a:avLst/>
          </a:prstGeom>
          <a:noFill/>
          <a:ln>
            <a:noFill/>
          </a:ln>
        </p:spPr>
      </p:pic>
      <p:pic>
        <p:nvPicPr>
          <p:cNvPr id="1097" name="Google Shape;1097;p34"/>
          <p:cNvPicPr preferRelativeResize="0"/>
          <p:nvPr/>
        </p:nvPicPr>
        <p:blipFill rotWithShape="1">
          <a:blip r:embed="rId41">
            <a:alphaModFix/>
          </a:blip>
          <a:srcRect/>
          <a:stretch/>
        </p:blipFill>
        <p:spPr>
          <a:xfrm>
            <a:off x="3841600" y="4559454"/>
            <a:ext cx="444669" cy="302559"/>
          </a:xfrm>
          <a:prstGeom prst="rect">
            <a:avLst/>
          </a:prstGeom>
          <a:noFill/>
          <a:ln>
            <a:noFill/>
          </a:ln>
        </p:spPr>
      </p:pic>
      <p:pic>
        <p:nvPicPr>
          <p:cNvPr id="1098" name="Google Shape;1098;p34"/>
          <p:cNvPicPr preferRelativeResize="0"/>
          <p:nvPr/>
        </p:nvPicPr>
        <p:blipFill rotWithShape="1">
          <a:blip r:embed="rId42">
            <a:alphaModFix/>
          </a:blip>
          <a:srcRect/>
          <a:stretch/>
        </p:blipFill>
        <p:spPr>
          <a:xfrm>
            <a:off x="4632755" y="4218458"/>
            <a:ext cx="444669" cy="302559"/>
          </a:xfrm>
          <a:prstGeom prst="rect">
            <a:avLst/>
          </a:prstGeom>
          <a:noFill/>
          <a:ln>
            <a:noFill/>
          </a:ln>
        </p:spPr>
      </p:pic>
      <p:pic>
        <p:nvPicPr>
          <p:cNvPr id="1099" name="Google Shape;1099;p34"/>
          <p:cNvPicPr preferRelativeResize="0"/>
          <p:nvPr/>
        </p:nvPicPr>
        <p:blipFill rotWithShape="1">
          <a:blip r:embed="rId43">
            <a:alphaModFix/>
          </a:blip>
          <a:srcRect/>
          <a:stretch/>
        </p:blipFill>
        <p:spPr>
          <a:xfrm>
            <a:off x="3840126" y="797100"/>
            <a:ext cx="440086" cy="302559"/>
          </a:xfrm>
          <a:prstGeom prst="rect">
            <a:avLst/>
          </a:prstGeom>
          <a:noFill/>
          <a:ln>
            <a:noFill/>
          </a:ln>
        </p:spPr>
      </p:pic>
      <p:pic>
        <p:nvPicPr>
          <p:cNvPr id="1100" name="Google Shape;1100;p34"/>
          <p:cNvPicPr preferRelativeResize="0"/>
          <p:nvPr/>
        </p:nvPicPr>
        <p:blipFill rotWithShape="1">
          <a:blip r:embed="rId44">
            <a:alphaModFix/>
          </a:blip>
          <a:srcRect/>
          <a:stretch/>
        </p:blipFill>
        <p:spPr>
          <a:xfrm>
            <a:off x="3849344" y="1139380"/>
            <a:ext cx="440086" cy="302559"/>
          </a:xfrm>
          <a:prstGeom prst="rect">
            <a:avLst/>
          </a:prstGeom>
          <a:noFill/>
          <a:ln>
            <a:noFill/>
          </a:ln>
        </p:spPr>
      </p:pic>
      <p:pic>
        <p:nvPicPr>
          <p:cNvPr id="1101" name="Google Shape;1101;p34"/>
          <p:cNvPicPr preferRelativeResize="0"/>
          <p:nvPr/>
        </p:nvPicPr>
        <p:blipFill rotWithShape="1">
          <a:blip r:embed="rId45">
            <a:alphaModFix/>
          </a:blip>
          <a:srcRect/>
          <a:stretch/>
        </p:blipFill>
        <p:spPr>
          <a:xfrm>
            <a:off x="3837932" y="1482132"/>
            <a:ext cx="440086" cy="302559"/>
          </a:xfrm>
          <a:prstGeom prst="rect">
            <a:avLst/>
          </a:prstGeom>
          <a:noFill/>
          <a:ln>
            <a:noFill/>
          </a:ln>
        </p:spPr>
      </p:pic>
      <p:pic>
        <p:nvPicPr>
          <p:cNvPr id="1102" name="Google Shape;1102;p34"/>
          <p:cNvPicPr preferRelativeResize="0"/>
          <p:nvPr/>
        </p:nvPicPr>
        <p:blipFill rotWithShape="1">
          <a:blip r:embed="rId46">
            <a:alphaModFix/>
          </a:blip>
          <a:srcRect/>
          <a:stretch/>
        </p:blipFill>
        <p:spPr>
          <a:xfrm>
            <a:off x="3841358" y="1823940"/>
            <a:ext cx="440086" cy="302559"/>
          </a:xfrm>
          <a:prstGeom prst="rect">
            <a:avLst/>
          </a:prstGeom>
          <a:noFill/>
          <a:ln>
            <a:noFill/>
          </a:ln>
        </p:spPr>
      </p:pic>
      <p:pic>
        <p:nvPicPr>
          <p:cNvPr id="1103" name="Google Shape;1103;p34"/>
          <p:cNvPicPr preferRelativeResize="0"/>
          <p:nvPr/>
        </p:nvPicPr>
        <p:blipFill rotWithShape="1">
          <a:blip r:embed="rId47">
            <a:alphaModFix/>
          </a:blip>
          <a:srcRect/>
          <a:stretch/>
        </p:blipFill>
        <p:spPr>
          <a:xfrm>
            <a:off x="4632755" y="1134379"/>
            <a:ext cx="440086" cy="302559"/>
          </a:xfrm>
          <a:prstGeom prst="rect">
            <a:avLst/>
          </a:prstGeom>
          <a:noFill/>
          <a:ln>
            <a:noFill/>
          </a:ln>
        </p:spPr>
      </p:pic>
      <p:pic>
        <p:nvPicPr>
          <p:cNvPr id="1104" name="Google Shape;1104;p34"/>
          <p:cNvPicPr preferRelativeResize="0"/>
          <p:nvPr/>
        </p:nvPicPr>
        <p:blipFill rotWithShape="1">
          <a:blip r:embed="rId48">
            <a:alphaModFix/>
          </a:blip>
          <a:srcRect/>
          <a:stretch/>
        </p:blipFill>
        <p:spPr>
          <a:xfrm>
            <a:off x="3843485" y="2166192"/>
            <a:ext cx="440086" cy="302559"/>
          </a:xfrm>
          <a:prstGeom prst="rect">
            <a:avLst/>
          </a:prstGeom>
          <a:noFill/>
          <a:ln>
            <a:noFill/>
          </a:ln>
        </p:spPr>
      </p:pic>
      <p:pic>
        <p:nvPicPr>
          <p:cNvPr id="1105" name="Google Shape;1105;p34"/>
          <p:cNvPicPr preferRelativeResize="0"/>
          <p:nvPr/>
        </p:nvPicPr>
        <p:blipFill rotWithShape="1">
          <a:blip r:embed="rId49">
            <a:alphaModFix/>
          </a:blip>
          <a:srcRect/>
          <a:stretch/>
        </p:blipFill>
        <p:spPr>
          <a:xfrm>
            <a:off x="4632755" y="1829273"/>
            <a:ext cx="440086" cy="302559"/>
          </a:xfrm>
          <a:prstGeom prst="rect">
            <a:avLst/>
          </a:prstGeom>
          <a:noFill/>
          <a:ln>
            <a:noFill/>
          </a:ln>
        </p:spPr>
      </p:pic>
      <p:pic>
        <p:nvPicPr>
          <p:cNvPr id="1106" name="Google Shape;1106;p34"/>
          <p:cNvPicPr preferRelativeResize="0"/>
          <p:nvPr/>
        </p:nvPicPr>
        <p:blipFill rotWithShape="1">
          <a:blip r:embed="rId50">
            <a:alphaModFix/>
          </a:blip>
          <a:srcRect/>
          <a:stretch/>
        </p:blipFill>
        <p:spPr>
          <a:xfrm>
            <a:off x="3856825" y="2507188"/>
            <a:ext cx="426333" cy="302559"/>
          </a:xfrm>
          <a:prstGeom prst="rect">
            <a:avLst/>
          </a:prstGeom>
          <a:noFill/>
          <a:ln>
            <a:noFill/>
          </a:ln>
        </p:spPr>
      </p:pic>
      <p:pic>
        <p:nvPicPr>
          <p:cNvPr id="1107" name="Google Shape;1107;p34"/>
          <p:cNvPicPr preferRelativeResize="0"/>
          <p:nvPr/>
        </p:nvPicPr>
        <p:blipFill rotWithShape="1">
          <a:blip r:embed="rId51">
            <a:alphaModFix/>
          </a:blip>
          <a:srcRect/>
          <a:stretch/>
        </p:blipFill>
        <p:spPr>
          <a:xfrm>
            <a:off x="3860251" y="2837938"/>
            <a:ext cx="426333" cy="302559"/>
          </a:xfrm>
          <a:prstGeom prst="rect">
            <a:avLst/>
          </a:prstGeom>
          <a:noFill/>
          <a:ln>
            <a:noFill/>
          </a:ln>
        </p:spPr>
      </p:pic>
      <p:pic>
        <p:nvPicPr>
          <p:cNvPr id="1108" name="Google Shape;1108;p34"/>
          <p:cNvPicPr preferRelativeResize="0"/>
          <p:nvPr/>
        </p:nvPicPr>
        <p:blipFill rotWithShape="1">
          <a:blip r:embed="rId52">
            <a:alphaModFix/>
          </a:blip>
          <a:srcRect/>
          <a:stretch/>
        </p:blipFill>
        <p:spPr>
          <a:xfrm>
            <a:off x="3861898" y="3190805"/>
            <a:ext cx="426333" cy="302559"/>
          </a:xfrm>
          <a:prstGeom prst="rect">
            <a:avLst/>
          </a:prstGeom>
          <a:noFill/>
          <a:ln>
            <a:noFill/>
          </a:ln>
        </p:spPr>
      </p:pic>
      <p:pic>
        <p:nvPicPr>
          <p:cNvPr id="1109" name="Google Shape;1109;p34"/>
          <p:cNvPicPr preferRelativeResize="0"/>
          <p:nvPr/>
        </p:nvPicPr>
        <p:blipFill rotWithShape="1">
          <a:blip r:embed="rId53">
            <a:alphaModFix/>
          </a:blip>
          <a:srcRect/>
          <a:stretch/>
        </p:blipFill>
        <p:spPr>
          <a:xfrm>
            <a:off x="3840126" y="3524694"/>
            <a:ext cx="440086" cy="302559"/>
          </a:xfrm>
          <a:prstGeom prst="rect">
            <a:avLst/>
          </a:prstGeom>
          <a:noFill/>
          <a:ln>
            <a:noFill/>
          </a:ln>
        </p:spPr>
      </p:pic>
      <p:pic>
        <p:nvPicPr>
          <p:cNvPr id="1110" name="Google Shape;1110;p34"/>
          <p:cNvPicPr preferRelativeResize="0"/>
          <p:nvPr/>
        </p:nvPicPr>
        <p:blipFill rotWithShape="1">
          <a:blip r:embed="rId54">
            <a:alphaModFix/>
          </a:blip>
          <a:srcRect/>
          <a:stretch/>
        </p:blipFill>
        <p:spPr>
          <a:xfrm>
            <a:off x="4632755" y="2835153"/>
            <a:ext cx="440086" cy="302559"/>
          </a:xfrm>
          <a:prstGeom prst="rect">
            <a:avLst/>
          </a:prstGeom>
          <a:noFill/>
          <a:ln>
            <a:noFill/>
          </a:ln>
        </p:spPr>
      </p:pic>
      <p:pic>
        <p:nvPicPr>
          <p:cNvPr id="1111" name="Google Shape;1111;p34"/>
          <p:cNvPicPr preferRelativeResize="0"/>
          <p:nvPr/>
        </p:nvPicPr>
        <p:blipFill rotWithShape="1">
          <a:blip r:embed="rId55">
            <a:alphaModFix/>
          </a:blip>
          <a:srcRect/>
          <a:stretch/>
        </p:blipFill>
        <p:spPr>
          <a:xfrm>
            <a:off x="5643379" y="3877580"/>
            <a:ext cx="417164" cy="302559"/>
          </a:xfrm>
          <a:prstGeom prst="rect">
            <a:avLst/>
          </a:prstGeom>
          <a:noFill/>
          <a:ln>
            <a:noFill/>
          </a:ln>
        </p:spPr>
      </p:pic>
      <p:pic>
        <p:nvPicPr>
          <p:cNvPr id="1112" name="Google Shape;1112;p34"/>
          <p:cNvPicPr preferRelativeResize="0"/>
          <p:nvPr/>
        </p:nvPicPr>
        <p:blipFill rotWithShape="1">
          <a:blip r:embed="rId56">
            <a:alphaModFix/>
          </a:blip>
          <a:srcRect/>
          <a:stretch/>
        </p:blipFill>
        <p:spPr>
          <a:xfrm>
            <a:off x="5637082" y="4219551"/>
            <a:ext cx="440086" cy="302559"/>
          </a:xfrm>
          <a:prstGeom prst="rect">
            <a:avLst/>
          </a:prstGeom>
          <a:noFill/>
          <a:ln>
            <a:noFill/>
          </a:ln>
        </p:spPr>
      </p:pic>
      <p:pic>
        <p:nvPicPr>
          <p:cNvPr id="1113" name="Google Shape;1113;p34"/>
          <p:cNvPicPr preferRelativeResize="0"/>
          <p:nvPr/>
        </p:nvPicPr>
        <p:blipFill rotWithShape="1">
          <a:blip r:embed="rId57">
            <a:alphaModFix/>
          </a:blip>
          <a:srcRect/>
          <a:stretch/>
        </p:blipFill>
        <p:spPr>
          <a:xfrm>
            <a:off x="6348440" y="3536712"/>
            <a:ext cx="440086" cy="302559"/>
          </a:xfrm>
          <a:prstGeom prst="rect">
            <a:avLst/>
          </a:prstGeom>
          <a:noFill/>
          <a:ln>
            <a:noFill/>
          </a:ln>
        </p:spPr>
      </p:pic>
      <p:pic>
        <p:nvPicPr>
          <p:cNvPr id="1114" name="Google Shape;1114;p34"/>
          <p:cNvPicPr preferRelativeResize="0"/>
          <p:nvPr/>
        </p:nvPicPr>
        <p:blipFill rotWithShape="1">
          <a:blip r:embed="rId58">
            <a:alphaModFix/>
          </a:blip>
          <a:srcRect/>
          <a:stretch/>
        </p:blipFill>
        <p:spPr>
          <a:xfrm>
            <a:off x="5637082" y="4560418"/>
            <a:ext cx="426333" cy="302559"/>
          </a:xfrm>
          <a:prstGeom prst="rect">
            <a:avLst/>
          </a:prstGeom>
          <a:noFill/>
          <a:ln>
            <a:noFill/>
          </a:ln>
        </p:spPr>
      </p:pic>
      <p:pic>
        <p:nvPicPr>
          <p:cNvPr id="1115" name="Google Shape;1115;p34"/>
          <p:cNvPicPr preferRelativeResize="0"/>
          <p:nvPr/>
        </p:nvPicPr>
        <p:blipFill rotWithShape="1">
          <a:blip r:embed="rId59">
            <a:alphaModFix/>
          </a:blip>
          <a:srcRect/>
          <a:stretch/>
        </p:blipFill>
        <p:spPr>
          <a:xfrm>
            <a:off x="6348440" y="4219551"/>
            <a:ext cx="440086" cy="302559"/>
          </a:xfrm>
          <a:prstGeom prst="rect">
            <a:avLst/>
          </a:prstGeom>
          <a:noFill/>
          <a:ln>
            <a:noFill/>
          </a:ln>
        </p:spPr>
      </p:pic>
      <p:pic>
        <p:nvPicPr>
          <p:cNvPr id="1116" name="Google Shape;1116;p34"/>
          <p:cNvPicPr preferRelativeResize="0"/>
          <p:nvPr/>
        </p:nvPicPr>
        <p:blipFill rotWithShape="1">
          <a:blip r:embed="rId60">
            <a:alphaModFix/>
          </a:blip>
          <a:srcRect/>
          <a:stretch/>
        </p:blipFill>
        <p:spPr>
          <a:xfrm>
            <a:off x="5618851" y="797716"/>
            <a:ext cx="426333" cy="302559"/>
          </a:xfrm>
          <a:prstGeom prst="rect">
            <a:avLst/>
          </a:prstGeom>
          <a:noFill/>
          <a:ln>
            <a:noFill/>
          </a:ln>
        </p:spPr>
      </p:pic>
      <p:pic>
        <p:nvPicPr>
          <p:cNvPr id="1117" name="Google Shape;1117;p34"/>
          <p:cNvPicPr preferRelativeResize="0"/>
          <p:nvPr/>
        </p:nvPicPr>
        <p:blipFill rotWithShape="1">
          <a:blip r:embed="rId61">
            <a:alphaModFix/>
          </a:blip>
          <a:srcRect/>
          <a:stretch/>
        </p:blipFill>
        <p:spPr>
          <a:xfrm>
            <a:off x="5609405" y="1139790"/>
            <a:ext cx="440086" cy="302559"/>
          </a:xfrm>
          <a:prstGeom prst="rect">
            <a:avLst/>
          </a:prstGeom>
          <a:noFill/>
          <a:ln>
            <a:noFill/>
          </a:ln>
        </p:spPr>
      </p:pic>
      <p:pic>
        <p:nvPicPr>
          <p:cNvPr id="1118" name="Google Shape;1118;p34"/>
          <p:cNvPicPr preferRelativeResize="0"/>
          <p:nvPr/>
        </p:nvPicPr>
        <p:blipFill rotWithShape="1">
          <a:blip r:embed="rId62">
            <a:alphaModFix/>
          </a:blip>
          <a:srcRect/>
          <a:stretch/>
        </p:blipFill>
        <p:spPr>
          <a:xfrm>
            <a:off x="5604620" y="1482223"/>
            <a:ext cx="426332" cy="302559"/>
          </a:xfrm>
          <a:prstGeom prst="rect">
            <a:avLst/>
          </a:prstGeom>
          <a:noFill/>
          <a:ln>
            <a:noFill/>
          </a:ln>
        </p:spPr>
      </p:pic>
      <p:pic>
        <p:nvPicPr>
          <p:cNvPr id="1119" name="Google Shape;1119;p34"/>
          <p:cNvPicPr preferRelativeResize="0"/>
          <p:nvPr/>
        </p:nvPicPr>
        <p:blipFill rotWithShape="1">
          <a:blip r:embed="rId63">
            <a:alphaModFix/>
          </a:blip>
          <a:srcRect/>
          <a:stretch/>
        </p:blipFill>
        <p:spPr>
          <a:xfrm>
            <a:off x="5609405" y="1823940"/>
            <a:ext cx="440086" cy="302559"/>
          </a:xfrm>
          <a:prstGeom prst="rect">
            <a:avLst/>
          </a:prstGeom>
          <a:noFill/>
          <a:ln>
            <a:noFill/>
          </a:ln>
        </p:spPr>
      </p:pic>
      <p:pic>
        <p:nvPicPr>
          <p:cNvPr id="1120" name="Google Shape;1120;p34"/>
          <p:cNvPicPr preferRelativeResize="0"/>
          <p:nvPr/>
        </p:nvPicPr>
        <p:blipFill rotWithShape="1">
          <a:blip r:embed="rId64">
            <a:alphaModFix/>
          </a:blip>
          <a:srcRect/>
          <a:stretch/>
        </p:blipFill>
        <p:spPr>
          <a:xfrm>
            <a:off x="6271810" y="1139380"/>
            <a:ext cx="440086" cy="302559"/>
          </a:xfrm>
          <a:prstGeom prst="rect">
            <a:avLst/>
          </a:prstGeom>
          <a:noFill/>
          <a:ln>
            <a:noFill/>
          </a:ln>
        </p:spPr>
      </p:pic>
      <p:pic>
        <p:nvPicPr>
          <p:cNvPr id="1121" name="Google Shape;1121;p34"/>
          <p:cNvPicPr preferRelativeResize="0"/>
          <p:nvPr/>
        </p:nvPicPr>
        <p:blipFill rotWithShape="1">
          <a:blip r:embed="rId65">
            <a:alphaModFix/>
          </a:blip>
          <a:srcRect/>
          <a:stretch/>
        </p:blipFill>
        <p:spPr>
          <a:xfrm>
            <a:off x="5609405" y="2164827"/>
            <a:ext cx="412581" cy="302559"/>
          </a:xfrm>
          <a:prstGeom prst="rect">
            <a:avLst/>
          </a:prstGeom>
          <a:noFill/>
          <a:ln>
            <a:noFill/>
          </a:ln>
        </p:spPr>
      </p:pic>
      <p:pic>
        <p:nvPicPr>
          <p:cNvPr id="1122" name="Google Shape;1122;p34"/>
          <p:cNvPicPr preferRelativeResize="0"/>
          <p:nvPr/>
        </p:nvPicPr>
        <p:blipFill rotWithShape="1">
          <a:blip r:embed="rId66">
            <a:alphaModFix/>
          </a:blip>
          <a:srcRect/>
          <a:stretch/>
        </p:blipFill>
        <p:spPr>
          <a:xfrm>
            <a:off x="6308508" y="1829273"/>
            <a:ext cx="440086" cy="302559"/>
          </a:xfrm>
          <a:prstGeom prst="rect">
            <a:avLst/>
          </a:prstGeom>
          <a:noFill/>
          <a:ln>
            <a:noFill/>
          </a:ln>
        </p:spPr>
      </p:pic>
      <p:pic>
        <p:nvPicPr>
          <p:cNvPr id="1123" name="Google Shape;1123;p34"/>
          <p:cNvPicPr preferRelativeResize="0"/>
          <p:nvPr/>
        </p:nvPicPr>
        <p:blipFill rotWithShape="1">
          <a:blip r:embed="rId67">
            <a:alphaModFix/>
          </a:blip>
          <a:srcRect/>
          <a:stretch/>
        </p:blipFill>
        <p:spPr>
          <a:xfrm>
            <a:off x="5609405" y="2505932"/>
            <a:ext cx="440086" cy="302559"/>
          </a:xfrm>
          <a:prstGeom prst="rect">
            <a:avLst/>
          </a:prstGeom>
          <a:noFill/>
          <a:ln>
            <a:noFill/>
          </a:ln>
        </p:spPr>
      </p:pic>
      <p:pic>
        <p:nvPicPr>
          <p:cNvPr id="1124" name="Google Shape;1124;p34"/>
          <p:cNvPicPr preferRelativeResize="0"/>
          <p:nvPr/>
        </p:nvPicPr>
        <p:blipFill rotWithShape="1">
          <a:blip r:embed="rId68">
            <a:alphaModFix/>
          </a:blip>
          <a:srcRect/>
          <a:stretch/>
        </p:blipFill>
        <p:spPr>
          <a:xfrm>
            <a:off x="5628297" y="2835153"/>
            <a:ext cx="426333" cy="302559"/>
          </a:xfrm>
          <a:prstGeom prst="rect">
            <a:avLst/>
          </a:prstGeom>
          <a:noFill/>
          <a:ln>
            <a:noFill/>
          </a:ln>
        </p:spPr>
      </p:pic>
      <p:pic>
        <p:nvPicPr>
          <p:cNvPr id="1125" name="Google Shape;1125;p34"/>
          <p:cNvPicPr preferRelativeResize="0"/>
          <p:nvPr/>
        </p:nvPicPr>
        <p:blipFill rotWithShape="1">
          <a:blip r:embed="rId69">
            <a:alphaModFix/>
          </a:blip>
          <a:srcRect/>
          <a:stretch/>
        </p:blipFill>
        <p:spPr>
          <a:xfrm>
            <a:off x="5632455" y="3190805"/>
            <a:ext cx="426333" cy="302559"/>
          </a:xfrm>
          <a:prstGeom prst="rect">
            <a:avLst/>
          </a:prstGeom>
          <a:noFill/>
          <a:ln>
            <a:noFill/>
          </a:ln>
        </p:spPr>
      </p:pic>
      <p:pic>
        <p:nvPicPr>
          <p:cNvPr id="1126" name="Google Shape;1126;p34"/>
          <p:cNvPicPr preferRelativeResize="0"/>
          <p:nvPr/>
        </p:nvPicPr>
        <p:blipFill rotWithShape="1">
          <a:blip r:embed="rId70">
            <a:alphaModFix/>
          </a:blip>
          <a:srcRect/>
          <a:stretch/>
        </p:blipFill>
        <p:spPr>
          <a:xfrm>
            <a:off x="5632455" y="3536712"/>
            <a:ext cx="440086" cy="302559"/>
          </a:xfrm>
          <a:prstGeom prst="rect">
            <a:avLst/>
          </a:prstGeom>
          <a:noFill/>
          <a:ln>
            <a:noFill/>
          </a:ln>
        </p:spPr>
      </p:pic>
      <p:pic>
        <p:nvPicPr>
          <p:cNvPr id="1127" name="Google Shape;1127;p34"/>
          <p:cNvPicPr preferRelativeResize="0"/>
          <p:nvPr/>
        </p:nvPicPr>
        <p:blipFill rotWithShape="1">
          <a:blip r:embed="rId71">
            <a:alphaModFix/>
          </a:blip>
          <a:srcRect/>
          <a:stretch/>
        </p:blipFill>
        <p:spPr>
          <a:xfrm>
            <a:off x="6331558" y="2840486"/>
            <a:ext cx="426333" cy="302559"/>
          </a:xfrm>
          <a:prstGeom prst="rect">
            <a:avLst/>
          </a:prstGeom>
          <a:noFill/>
          <a:ln>
            <a:noFill/>
          </a:ln>
        </p:spPr>
      </p:pic>
      <p:pic>
        <p:nvPicPr>
          <p:cNvPr id="1128" name="Google Shape;1128;p34"/>
          <p:cNvPicPr preferRelativeResize="0"/>
          <p:nvPr/>
        </p:nvPicPr>
        <p:blipFill rotWithShape="1">
          <a:blip r:embed="rId72">
            <a:alphaModFix/>
          </a:blip>
          <a:srcRect/>
          <a:stretch/>
        </p:blipFill>
        <p:spPr>
          <a:xfrm>
            <a:off x="7395621" y="3887031"/>
            <a:ext cx="430917" cy="302559"/>
          </a:xfrm>
          <a:prstGeom prst="rect">
            <a:avLst/>
          </a:prstGeom>
          <a:noFill/>
          <a:ln>
            <a:noFill/>
          </a:ln>
        </p:spPr>
      </p:pic>
      <p:pic>
        <p:nvPicPr>
          <p:cNvPr id="1129" name="Google Shape;1129;p34"/>
          <p:cNvPicPr preferRelativeResize="0"/>
          <p:nvPr/>
        </p:nvPicPr>
        <p:blipFill rotWithShape="1">
          <a:blip r:embed="rId73">
            <a:alphaModFix/>
          </a:blip>
          <a:srcRect/>
          <a:stretch/>
        </p:blipFill>
        <p:spPr>
          <a:xfrm>
            <a:off x="7398770" y="4236092"/>
            <a:ext cx="449254" cy="302559"/>
          </a:xfrm>
          <a:prstGeom prst="rect">
            <a:avLst/>
          </a:prstGeom>
          <a:noFill/>
          <a:ln>
            <a:noFill/>
          </a:ln>
        </p:spPr>
      </p:pic>
      <p:pic>
        <p:nvPicPr>
          <p:cNvPr id="1130" name="Google Shape;1130;p34"/>
          <p:cNvPicPr preferRelativeResize="0"/>
          <p:nvPr/>
        </p:nvPicPr>
        <p:blipFill rotWithShape="1">
          <a:blip r:embed="rId74">
            <a:alphaModFix/>
          </a:blip>
          <a:srcRect/>
          <a:stretch/>
        </p:blipFill>
        <p:spPr>
          <a:xfrm>
            <a:off x="8104901" y="3524694"/>
            <a:ext cx="435501" cy="302559"/>
          </a:xfrm>
          <a:prstGeom prst="rect">
            <a:avLst/>
          </a:prstGeom>
          <a:noFill/>
          <a:ln>
            <a:noFill/>
          </a:ln>
        </p:spPr>
      </p:pic>
      <p:pic>
        <p:nvPicPr>
          <p:cNvPr id="1131" name="Google Shape;1131;p34"/>
          <p:cNvPicPr preferRelativeResize="0"/>
          <p:nvPr/>
        </p:nvPicPr>
        <p:blipFill rotWithShape="1">
          <a:blip r:embed="rId75">
            <a:alphaModFix/>
          </a:blip>
          <a:srcRect/>
          <a:stretch/>
        </p:blipFill>
        <p:spPr>
          <a:xfrm>
            <a:off x="7398770" y="4560418"/>
            <a:ext cx="440086" cy="302559"/>
          </a:xfrm>
          <a:prstGeom prst="rect">
            <a:avLst/>
          </a:prstGeom>
          <a:noFill/>
          <a:ln>
            <a:noFill/>
          </a:ln>
        </p:spPr>
      </p:pic>
      <p:pic>
        <p:nvPicPr>
          <p:cNvPr id="1132" name="Google Shape;1132;p34"/>
          <p:cNvPicPr preferRelativeResize="0"/>
          <p:nvPr/>
        </p:nvPicPr>
        <p:blipFill rotWithShape="1">
          <a:blip r:embed="rId76">
            <a:alphaModFix/>
          </a:blip>
          <a:srcRect/>
          <a:stretch/>
        </p:blipFill>
        <p:spPr>
          <a:xfrm>
            <a:off x="8106888" y="4219551"/>
            <a:ext cx="449254" cy="302559"/>
          </a:xfrm>
          <a:prstGeom prst="rect">
            <a:avLst/>
          </a:prstGeom>
          <a:noFill/>
          <a:ln>
            <a:noFill/>
          </a:ln>
        </p:spPr>
      </p:pic>
      <p:pic>
        <p:nvPicPr>
          <p:cNvPr id="1133" name="Google Shape;1133;p34"/>
          <p:cNvPicPr preferRelativeResize="0"/>
          <p:nvPr/>
        </p:nvPicPr>
        <p:blipFill rotWithShape="1">
          <a:blip r:embed="rId77">
            <a:alphaModFix/>
          </a:blip>
          <a:srcRect/>
          <a:stretch/>
        </p:blipFill>
        <p:spPr>
          <a:xfrm>
            <a:off x="7350401" y="801052"/>
            <a:ext cx="449254" cy="302559"/>
          </a:xfrm>
          <a:prstGeom prst="rect">
            <a:avLst/>
          </a:prstGeom>
          <a:noFill/>
          <a:ln>
            <a:noFill/>
          </a:ln>
        </p:spPr>
      </p:pic>
      <p:pic>
        <p:nvPicPr>
          <p:cNvPr id="1134" name="Google Shape;1134;p34"/>
          <p:cNvPicPr preferRelativeResize="0"/>
          <p:nvPr/>
        </p:nvPicPr>
        <p:blipFill rotWithShape="1">
          <a:blip r:embed="rId78">
            <a:alphaModFix/>
          </a:blip>
          <a:srcRect/>
          <a:stretch/>
        </p:blipFill>
        <p:spPr>
          <a:xfrm>
            <a:off x="7350401" y="1137414"/>
            <a:ext cx="440086" cy="302559"/>
          </a:xfrm>
          <a:prstGeom prst="rect">
            <a:avLst/>
          </a:prstGeom>
          <a:noFill/>
          <a:ln>
            <a:noFill/>
          </a:ln>
        </p:spPr>
      </p:pic>
      <p:pic>
        <p:nvPicPr>
          <p:cNvPr id="1135" name="Google Shape;1135;p34"/>
          <p:cNvPicPr preferRelativeResize="0"/>
          <p:nvPr/>
        </p:nvPicPr>
        <p:blipFill rotWithShape="1">
          <a:blip r:embed="rId79">
            <a:alphaModFix/>
          </a:blip>
          <a:srcRect/>
          <a:stretch/>
        </p:blipFill>
        <p:spPr>
          <a:xfrm>
            <a:off x="7350401" y="1478954"/>
            <a:ext cx="444669" cy="302559"/>
          </a:xfrm>
          <a:prstGeom prst="rect">
            <a:avLst/>
          </a:prstGeom>
          <a:noFill/>
          <a:ln>
            <a:noFill/>
          </a:ln>
        </p:spPr>
      </p:pic>
      <p:pic>
        <p:nvPicPr>
          <p:cNvPr id="1136" name="Google Shape;1136;p34"/>
          <p:cNvPicPr preferRelativeResize="0"/>
          <p:nvPr/>
        </p:nvPicPr>
        <p:blipFill rotWithShape="1">
          <a:blip r:embed="rId80">
            <a:alphaModFix/>
          </a:blip>
          <a:srcRect/>
          <a:stretch/>
        </p:blipFill>
        <p:spPr>
          <a:xfrm>
            <a:off x="7377435" y="1829273"/>
            <a:ext cx="440086" cy="302559"/>
          </a:xfrm>
          <a:prstGeom prst="rect">
            <a:avLst/>
          </a:prstGeom>
          <a:noFill/>
          <a:ln>
            <a:noFill/>
          </a:ln>
        </p:spPr>
      </p:pic>
      <p:pic>
        <p:nvPicPr>
          <p:cNvPr id="1137" name="Google Shape;1137;p34"/>
          <p:cNvPicPr preferRelativeResize="0"/>
          <p:nvPr/>
        </p:nvPicPr>
        <p:blipFill rotWithShape="1">
          <a:blip r:embed="rId81">
            <a:alphaModFix/>
          </a:blip>
          <a:srcRect/>
          <a:stretch/>
        </p:blipFill>
        <p:spPr>
          <a:xfrm>
            <a:off x="8093083" y="1137883"/>
            <a:ext cx="440086" cy="302559"/>
          </a:xfrm>
          <a:prstGeom prst="rect">
            <a:avLst/>
          </a:prstGeom>
          <a:noFill/>
          <a:ln>
            <a:noFill/>
          </a:ln>
        </p:spPr>
      </p:pic>
      <p:pic>
        <p:nvPicPr>
          <p:cNvPr id="1138" name="Google Shape;1138;p34"/>
          <p:cNvPicPr preferRelativeResize="0"/>
          <p:nvPr/>
        </p:nvPicPr>
        <p:blipFill rotWithShape="1">
          <a:blip r:embed="rId82">
            <a:alphaModFix/>
          </a:blip>
          <a:srcRect/>
          <a:stretch/>
        </p:blipFill>
        <p:spPr>
          <a:xfrm>
            <a:off x="7381819" y="2162584"/>
            <a:ext cx="426332" cy="302559"/>
          </a:xfrm>
          <a:prstGeom prst="rect">
            <a:avLst/>
          </a:prstGeom>
          <a:noFill/>
          <a:ln>
            <a:noFill/>
          </a:ln>
        </p:spPr>
      </p:pic>
      <p:pic>
        <p:nvPicPr>
          <p:cNvPr id="1139" name="Google Shape;1139;p34"/>
          <p:cNvPicPr preferRelativeResize="0"/>
          <p:nvPr/>
        </p:nvPicPr>
        <p:blipFill rotWithShape="1">
          <a:blip r:embed="rId83">
            <a:alphaModFix/>
          </a:blip>
          <a:srcRect/>
          <a:stretch/>
        </p:blipFill>
        <p:spPr>
          <a:xfrm>
            <a:off x="8101346" y="1831577"/>
            <a:ext cx="440086" cy="302559"/>
          </a:xfrm>
          <a:prstGeom prst="rect">
            <a:avLst/>
          </a:prstGeom>
          <a:noFill/>
          <a:ln>
            <a:noFill/>
          </a:ln>
        </p:spPr>
      </p:pic>
      <p:pic>
        <p:nvPicPr>
          <p:cNvPr id="1140" name="Google Shape;1140;p34"/>
          <p:cNvPicPr preferRelativeResize="0"/>
          <p:nvPr/>
        </p:nvPicPr>
        <p:blipFill rotWithShape="1">
          <a:blip r:embed="rId84">
            <a:alphaModFix/>
          </a:blip>
          <a:srcRect/>
          <a:stretch/>
        </p:blipFill>
        <p:spPr>
          <a:xfrm>
            <a:off x="7398770" y="2505932"/>
            <a:ext cx="426333" cy="302559"/>
          </a:xfrm>
          <a:prstGeom prst="rect">
            <a:avLst/>
          </a:prstGeom>
          <a:noFill/>
          <a:ln>
            <a:noFill/>
          </a:ln>
        </p:spPr>
      </p:pic>
      <p:pic>
        <p:nvPicPr>
          <p:cNvPr id="1141" name="Google Shape;1141;p34"/>
          <p:cNvPicPr preferRelativeResize="0"/>
          <p:nvPr/>
        </p:nvPicPr>
        <p:blipFill rotWithShape="1">
          <a:blip r:embed="rId85">
            <a:alphaModFix/>
          </a:blip>
          <a:srcRect/>
          <a:stretch/>
        </p:blipFill>
        <p:spPr>
          <a:xfrm>
            <a:off x="7398770" y="2840486"/>
            <a:ext cx="426333" cy="302559"/>
          </a:xfrm>
          <a:prstGeom prst="rect">
            <a:avLst/>
          </a:prstGeom>
          <a:noFill/>
          <a:ln>
            <a:noFill/>
          </a:ln>
        </p:spPr>
      </p:pic>
      <p:pic>
        <p:nvPicPr>
          <p:cNvPr id="1142" name="Google Shape;1142;p34"/>
          <p:cNvPicPr preferRelativeResize="0"/>
          <p:nvPr/>
        </p:nvPicPr>
        <p:blipFill rotWithShape="1">
          <a:blip r:embed="rId86">
            <a:alphaModFix/>
          </a:blip>
          <a:srcRect/>
          <a:stretch/>
        </p:blipFill>
        <p:spPr>
          <a:xfrm>
            <a:off x="7398770" y="3190805"/>
            <a:ext cx="426333" cy="302559"/>
          </a:xfrm>
          <a:prstGeom prst="rect">
            <a:avLst/>
          </a:prstGeom>
          <a:noFill/>
          <a:ln>
            <a:noFill/>
          </a:ln>
        </p:spPr>
      </p:pic>
      <p:pic>
        <p:nvPicPr>
          <p:cNvPr id="1143" name="Google Shape;1143;p34"/>
          <p:cNvPicPr preferRelativeResize="0"/>
          <p:nvPr/>
        </p:nvPicPr>
        <p:blipFill rotWithShape="1">
          <a:blip r:embed="rId87">
            <a:alphaModFix/>
          </a:blip>
          <a:srcRect/>
          <a:stretch/>
        </p:blipFill>
        <p:spPr>
          <a:xfrm>
            <a:off x="7398770" y="3536712"/>
            <a:ext cx="435501" cy="302559"/>
          </a:xfrm>
          <a:prstGeom prst="rect">
            <a:avLst/>
          </a:prstGeom>
          <a:noFill/>
          <a:ln>
            <a:noFill/>
          </a:ln>
        </p:spPr>
      </p:pic>
      <p:pic>
        <p:nvPicPr>
          <p:cNvPr id="1144" name="Google Shape;1144;p34"/>
          <p:cNvPicPr preferRelativeResize="0"/>
          <p:nvPr/>
        </p:nvPicPr>
        <p:blipFill rotWithShape="1">
          <a:blip r:embed="rId88">
            <a:alphaModFix/>
          </a:blip>
          <a:srcRect/>
          <a:stretch/>
        </p:blipFill>
        <p:spPr>
          <a:xfrm>
            <a:off x="8102529" y="2835153"/>
            <a:ext cx="426333" cy="3025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35"/>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150" name="Google Shape;1150;p35"/>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Comping Patterns</a:t>
            </a:r>
            <a:endParaRPr/>
          </a:p>
        </p:txBody>
      </p:sp>
      <p:sp>
        <p:nvSpPr>
          <p:cNvPr id="1151" name="Google Shape;1151;p35"/>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25</a:t>
            </a:fld>
            <a:endParaRPr/>
          </a:p>
        </p:txBody>
      </p:sp>
      <p:pic>
        <p:nvPicPr>
          <p:cNvPr id="1152" name="Google Shape;1152;p35"/>
          <p:cNvPicPr preferRelativeResize="0"/>
          <p:nvPr/>
        </p:nvPicPr>
        <p:blipFill rotWithShape="1">
          <a:blip r:embed="rId4">
            <a:alphaModFix/>
          </a:blip>
          <a:srcRect/>
          <a:stretch/>
        </p:blipFill>
        <p:spPr>
          <a:xfrm>
            <a:off x="3651145" y="2649478"/>
            <a:ext cx="1847322" cy="1047300"/>
          </a:xfrm>
          <a:prstGeom prst="rect">
            <a:avLst/>
          </a:prstGeom>
          <a:noFill/>
          <a:ln>
            <a:noFill/>
          </a:ln>
        </p:spPr>
      </p:pic>
      <p:pic>
        <p:nvPicPr>
          <p:cNvPr id="1153" name="Google Shape;1153;p35"/>
          <p:cNvPicPr preferRelativeResize="0"/>
          <p:nvPr/>
        </p:nvPicPr>
        <p:blipFill rotWithShape="1">
          <a:blip r:embed="rId5">
            <a:alphaModFix/>
          </a:blip>
          <a:srcRect/>
          <a:stretch/>
        </p:blipFill>
        <p:spPr>
          <a:xfrm>
            <a:off x="3651145" y="3773242"/>
            <a:ext cx="1847322" cy="1047300"/>
          </a:xfrm>
          <a:prstGeom prst="rect">
            <a:avLst/>
          </a:prstGeom>
          <a:noFill/>
          <a:ln>
            <a:noFill/>
          </a:ln>
        </p:spPr>
      </p:pic>
      <p:pic>
        <p:nvPicPr>
          <p:cNvPr id="1154" name="Google Shape;1154;p35"/>
          <p:cNvPicPr preferRelativeResize="0"/>
          <p:nvPr/>
        </p:nvPicPr>
        <p:blipFill rotWithShape="1">
          <a:blip r:embed="rId6">
            <a:alphaModFix/>
          </a:blip>
          <a:srcRect/>
          <a:stretch/>
        </p:blipFill>
        <p:spPr>
          <a:xfrm>
            <a:off x="725977" y="1525716"/>
            <a:ext cx="1847322" cy="1047300"/>
          </a:xfrm>
          <a:prstGeom prst="rect">
            <a:avLst/>
          </a:prstGeom>
          <a:noFill/>
          <a:ln>
            <a:noFill/>
          </a:ln>
        </p:spPr>
      </p:pic>
      <p:pic>
        <p:nvPicPr>
          <p:cNvPr id="1155" name="Google Shape;1155;p35"/>
          <p:cNvPicPr preferRelativeResize="0"/>
          <p:nvPr/>
        </p:nvPicPr>
        <p:blipFill rotWithShape="1">
          <a:blip r:embed="rId7">
            <a:alphaModFix/>
          </a:blip>
          <a:srcRect/>
          <a:stretch/>
        </p:blipFill>
        <p:spPr>
          <a:xfrm>
            <a:off x="3651145" y="401954"/>
            <a:ext cx="1847322" cy="1047300"/>
          </a:xfrm>
          <a:prstGeom prst="rect">
            <a:avLst/>
          </a:prstGeom>
          <a:noFill/>
          <a:ln>
            <a:noFill/>
          </a:ln>
        </p:spPr>
      </p:pic>
      <p:pic>
        <p:nvPicPr>
          <p:cNvPr id="1156" name="Google Shape;1156;p35"/>
          <p:cNvPicPr preferRelativeResize="0"/>
          <p:nvPr/>
        </p:nvPicPr>
        <p:blipFill rotWithShape="1">
          <a:blip r:embed="rId8">
            <a:alphaModFix/>
          </a:blip>
          <a:srcRect/>
          <a:stretch/>
        </p:blipFill>
        <p:spPr>
          <a:xfrm>
            <a:off x="3651145" y="1525716"/>
            <a:ext cx="1847322" cy="1047300"/>
          </a:xfrm>
          <a:prstGeom prst="rect">
            <a:avLst/>
          </a:prstGeom>
          <a:noFill/>
          <a:ln>
            <a:noFill/>
          </a:ln>
        </p:spPr>
      </p:pic>
      <p:pic>
        <p:nvPicPr>
          <p:cNvPr id="1157" name="Google Shape;1157;p35"/>
          <p:cNvPicPr preferRelativeResize="0"/>
          <p:nvPr/>
        </p:nvPicPr>
        <p:blipFill rotWithShape="1">
          <a:blip r:embed="rId9">
            <a:alphaModFix/>
          </a:blip>
          <a:srcRect/>
          <a:stretch/>
        </p:blipFill>
        <p:spPr>
          <a:xfrm>
            <a:off x="6571579" y="401954"/>
            <a:ext cx="1847322" cy="1047300"/>
          </a:xfrm>
          <a:prstGeom prst="rect">
            <a:avLst/>
          </a:prstGeom>
          <a:noFill/>
          <a:ln>
            <a:noFill/>
          </a:ln>
        </p:spPr>
      </p:pic>
      <p:pic>
        <p:nvPicPr>
          <p:cNvPr id="1158" name="Google Shape;1158;p35"/>
          <p:cNvPicPr preferRelativeResize="0"/>
          <p:nvPr/>
        </p:nvPicPr>
        <p:blipFill rotWithShape="1">
          <a:blip r:embed="rId10">
            <a:alphaModFix/>
          </a:blip>
          <a:srcRect/>
          <a:stretch/>
        </p:blipFill>
        <p:spPr>
          <a:xfrm>
            <a:off x="6571579" y="1525716"/>
            <a:ext cx="1847322" cy="1047300"/>
          </a:xfrm>
          <a:prstGeom prst="rect">
            <a:avLst/>
          </a:prstGeom>
          <a:noFill/>
          <a:ln>
            <a:noFill/>
          </a:ln>
        </p:spPr>
      </p:pic>
      <p:pic>
        <p:nvPicPr>
          <p:cNvPr id="1159" name="Google Shape;1159;p35"/>
          <p:cNvPicPr preferRelativeResize="0"/>
          <p:nvPr/>
        </p:nvPicPr>
        <p:blipFill rotWithShape="1">
          <a:blip r:embed="rId11">
            <a:alphaModFix/>
          </a:blip>
          <a:srcRect/>
          <a:stretch/>
        </p:blipFill>
        <p:spPr>
          <a:xfrm>
            <a:off x="6483704" y="3773242"/>
            <a:ext cx="1847322" cy="1047300"/>
          </a:xfrm>
          <a:prstGeom prst="rect">
            <a:avLst/>
          </a:prstGeom>
          <a:noFill/>
          <a:ln>
            <a:noFill/>
          </a:ln>
        </p:spPr>
      </p:pic>
      <p:pic>
        <p:nvPicPr>
          <p:cNvPr id="1160" name="Google Shape;1160;p35"/>
          <p:cNvPicPr preferRelativeResize="0"/>
          <p:nvPr/>
        </p:nvPicPr>
        <p:blipFill rotWithShape="1">
          <a:blip r:embed="rId12">
            <a:alphaModFix/>
          </a:blip>
          <a:srcRect/>
          <a:stretch/>
        </p:blipFill>
        <p:spPr>
          <a:xfrm>
            <a:off x="6483704" y="2649478"/>
            <a:ext cx="1847322" cy="1047300"/>
          </a:xfrm>
          <a:prstGeom prst="rect">
            <a:avLst/>
          </a:prstGeom>
          <a:noFill/>
          <a:ln>
            <a:noFill/>
          </a:ln>
        </p:spPr>
      </p:pic>
      <p:pic>
        <p:nvPicPr>
          <p:cNvPr id="1161" name="Google Shape;1161;p35"/>
          <p:cNvPicPr preferRelativeResize="0"/>
          <p:nvPr/>
        </p:nvPicPr>
        <p:blipFill rotWithShape="1">
          <a:blip r:embed="rId13">
            <a:alphaModFix/>
          </a:blip>
          <a:srcRect/>
          <a:stretch/>
        </p:blipFill>
        <p:spPr>
          <a:xfrm>
            <a:off x="725090" y="3773242"/>
            <a:ext cx="1847322" cy="1047300"/>
          </a:xfrm>
          <a:prstGeom prst="rect">
            <a:avLst/>
          </a:prstGeom>
          <a:noFill/>
          <a:ln>
            <a:noFill/>
          </a:ln>
        </p:spPr>
      </p:pic>
      <p:pic>
        <p:nvPicPr>
          <p:cNvPr id="1162" name="Google Shape;1162;p35"/>
          <p:cNvPicPr preferRelativeResize="0"/>
          <p:nvPr/>
        </p:nvPicPr>
        <p:blipFill rotWithShape="1">
          <a:blip r:embed="rId14">
            <a:alphaModFix/>
          </a:blip>
          <a:srcRect/>
          <a:stretch/>
        </p:blipFill>
        <p:spPr>
          <a:xfrm>
            <a:off x="725090" y="2649479"/>
            <a:ext cx="1847322" cy="1047300"/>
          </a:xfrm>
          <a:prstGeom prst="rect">
            <a:avLst/>
          </a:prstGeom>
          <a:noFill/>
          <a:ln>
            <a:noFill/>
          </a:ln>
        </p:spPr>
      </p:pic>
      <p:pic>
        <p:nvPicPr>
          <p:cNvPr id="1163" name="Google Shape;1163;p35"/>
          <p:cNvPicPr preferRelativeResize="0"/>
          <p:nvPr/>
        </p:nvPicPr>
        <p:blipFill rotWithShape="1">
          <a:blip r:embed="rId15">
            <a:alphaModFix/>
          </a:blip>
          <a:srcRect/>
          <a:stretch/>
        </p:blipFill>
        <p:spPr>
          <a:xfrm>
            <a:off x="730712" y="401954"/>
            <a:ext cx="1847322" cy="104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36"/>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169" name="Google Shape;1169;p36"/>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More Comping Patterns</a:t>
            </a:r>
            <a:endParaRPr/>
          </a:p>
        </p:txBody>
      </p:sp>
      <p:sp>
        <p:nvSpPr>
          <p:cNvPr id="1170" name="Google Shape;1170;p36"/>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26</a:t>
            </a:fld>
            <a:endParaRPr/>
          </a:p>
        </p:txBody>
      </p:sp>
      <p:pic>
        <p:nvPicPr>
          <p:cNvPr id="1171" name="Google Shape;1171;p36"/>
          <p:cNvPicPr preferRelativeResize="0"/>
          <p:nvPr/>
        </p:nvPicPr>
        <p:blipFill rotWithShape="1">
          <a:blip r:embed="rId4">
            <a:alphaModFix/>
          </a:blip>
          <a:srcRect/>
          <a:stretch/>
        </p:blipFill>
        <p:spPr>
          <a:xfrm>
            <a:off x="248943" y="487405"/>
            <a:ext cx="1067360" cy="504265"/>
          </a:xfrm>
          <a:prstGeom prst="rect">
            <a:avLst/>
          </a:prstGeom>
          <a:noFill/>
          <a:ln>
            <a:noFill/>
          </a:ln>
        </p:spPr>
      </p:pic>
      <p:pic>
        <p:nvPicPr>
          <p:cNvPr id="1172" name="Google Shape;1172;p36"/>
          <p:cNvPicPr preferRelativeResize="0"/>
          <p:nvPr/>
        </p:nvPicPr>
        <p:blipFill rotWithShape="1">
          <a:blip r:embed="rId5">
            <a:alphaModFix/>
          </a:blip>
          <a:srcRect/>
          <a:stretch/>
        </p:blipFill>
        <p:spPr>
          <a:xfrm>
            <a:off x="1820814" y="487405"/>
            <a:ext cx="1067360" cy="504265"/>
          </a:xfrm>
          <a:prstGeom prst="rect">
            <a:avLst/>
          </a:prstGeom>
          <a:noFill/>
          <a:ln>
            <a:noFill/>
          </a:ln>
        </p:spPr>
      </p:pic>
      <p:pic>
        <p:nvPicPr>
          <p:cNvPr id="1173" name="Google Shape;1173;p36"/>
          <p:cNvPicPr preferRelativeResize="0"/>
          <p:nvPr/>
        </p:nvPicPr>
        <p:blipFill rotWithShape="1">
          <a:blip r:embed="rId6">
            <a:alphaModFix/>
          </a:blip>
          <a:srcRect/>
          <a:stretch/>
        </p:blipFill>
        <p:spPr>
          <a:xfrm>
            <a:off x="3287087" y="487405"/>
            <a:ext cx="1067360" cy="504265"/>
          </a:xfrm>
          <a:prstGeom prst="rect">
            <a:avLst/>
          </a:prstGeom>
          <a:noFill/>
          <a:ln>
            <a:noFill/>
          </a:ln>
        </p:spPr>
      </p:pic>
      <p:pic>
        <p:nvPicPr>
          <p:cNvPr id="1174" name="Google Shape;1174;p36"/>
          <p:cNvPicPr preferRelativeResize="0"/>
          <p:nvPr/>
        </p:nvPicPr>
        <p:blipFill rotWithShape="1">
          <a:blip r:embed="rId7">
            <a:alphaModFix/>
          </a:blip>
          <a:srcRect/>
          <a:stretch/>
        </p:blipFill>
        <p:spPr>
          <a:xfrm>
            <a:off x="4753360" y="487405"/>
            <a:ext cx="1067360" cy="504265"/>
          </a:xfrm>
          <a:prstGeom prst="rect">
            <a:avLst/>
          </a:prstGeom>
          <a:noFill/>
          <a:ln>
            <a:noFill/>
          </a:ln>
        </p:spPr>
      </p:pic>
      <p:pic>
        <p:nvPicPr>
          <p:cNvPr id="1175" name="Google Shape;1175;p36"/>
          <p:cNvPicPr preferRelativeResize="0"/>
          <p:nvPr/>
        </p:nvPicPr>
        <p:blipFill rotWithShape="1">
          <a:blip r:embed="rId8">
            <a:alphaModFix/>
          </a:blip>
          <a:srcRect/>
          <a:stretch/>
        </p:blipFill>
        <p:spPr>
          <a:xfrm>
            <a:off x="6281182" y="484284"/>
            <a:ext cx="1067360" cy="504265"/>
          </a:xfrm>
          <a:prstGeom prst="rect">
            <a:avLst/>
          </a:prstGeom>
          <a:noFill/>
          <a:ln>
            <a:noFill/>
          </a:ln>
        </p:spPr>
      </p:pic>
      <p:pic>
        <p:nvPicPr>
          <p:cNvPr id="1176" name="Google Shape;1176;p36"/>
          <p:cNvPicPr preferRelativeResize="0"/>
          <p:nvPr/>
        </p:nvPicPr>
        <p:blipFill rotWithShape="1">
          <a:blip r:embed="rId9">
            <a:alphaModFix/>
          </a:blip>
          <a:srcRect/>
          <a:stretch/>
        </p:blipFill>
        <p:spPr>
          <a:xfrm>
            <a:off x="7747454" y="484284"/>
            <a:ext cx="1067360" cy="504265"/>
          </a:xfrm>
          <a:prstGeom prst="rect">
            <a:avLst/>
          </a:prstGeom>
          <a:noFill/>
          <a:ln>
            <a:noFill/>
          </a:ln>
        </p:spPr>
      </p:pic>
      <p:pic>
        <p:nvPicPr>
          <p:cNvPr id="1177" name="Google Shape;1177;p36"/>
          <p:cNvPicPr preferRelativeResize="0"/>
          <p:nvPr/>
        </p:nvPicPr>
        <p:blipFill rotWithShape="1">
          <a:blip r:embed="rId10">
            <a:alphaModFix/>
          </a:blip>
          <a:srcRect/>
          <a:stretch/>
        </p:blipFill>
        <p:spPr>
          <a:xfrm>
            <a:off x="3262223" y="1134906"/>
            <a:ext cx="1067360" cy="504265"/>
          </a:xfrm>
          <a:prstGeom prst="rect">
            <a:avLst/>
          </a:prstGeom>
          <a:noFill/>
          <a:ln>
            <a:noFill/>
          </a:ln>
        </p:spPr>
      </p:pic>
      <p:pic>
        <p:nvPicPr>
          <p:cNvPr id="1178" name="Google Shape;1178;p36"/>
          <p:cNvPicPr preferRelativeResize="0"/>
          <p:nvPr/>
        </p:nvPicPr>
        <p:blipFill rotWithShape="1">
          <a:blip r:embed="rId11">
            <a:alphaModFix/>
          </a:blip>
          <a:srcRect/>
          <a:stretch/>
        </p:blipFill>
        <p:spPr>
          <a:xfrm>
            <a:off x="4746723" y="1134906"/>
            <a:ext cx="1067360" cy="504265"/>
          </a:xfrm>
          <a:prstGeom prst="rect">
            <a:avLst/>
          </a:prstGeom>
          <a:noFill/>
          <a:ln>
            <a:noFill/>
          </a:ln>
        </p:spPr>
      </p:pic>
      <p:pic>
        <p:nvPicPr>
          <p:cNvPr id="1179" name="Google Shape;1179;p36"/>
          <p:cNvPicPr preferRelativeResize="0"/>
          <p:nvPr/>
        </p:nvPicPr>
        <p:blipFill rotWithShape="1">
          <a:blip r:embed="rId12">
            <a:alphaModFix/>
          </a:blip>
          <a:srcRect/>
          <a:stretch/>
        </p:blipFill>
        <p:spPr>
          <a:xfrm>
            <a:off x="6231223" y="1132306"/>
            <a:ext cx="1067360" cy="504265"/>
          </a:xfrm>
          <a:prstGeom prst="rect">
            <a:avLst/>
          </a:prstGeom>
          <a:noFill/>
          <a:ln>
            <a:noFill/>
          </a:ln>
        </p:spPr>
      </p:pic>
      <p:pic>
        <p:nvPicPr>
          <p:cNvPr id="1180" name="Google Shape;1180;p36"/>
          <p:cNvPicPr preferRelativeResize="0"/>
          <p:nvPr/>
        </p:nvPicPr>
        <p:blipFill rotWithShape="1">
          <a:blip r:embed="rId13">
            <a:alphaModFix/>
          </a:blip>
          <a:srcRect/>
          <a:stretch/>
        </p:blipFill>
        <p:spPr>
          <a:xfrm>
            <a:off x="7778231" y="1132306"/>
            <a:ext cx="1067360" cy="504265"/>
          </a:xfrm>
          <a:prstGeom prst="rect">
            <a:avLst/>
          </a:prstGeom>
          <a:noFill/>
          <a:ln>
            <a:noFill/>
          </a:ln>
        </p:spPr>
      </p:pic>
      <p:pic>
        <p:nvPicPr>
          <p:cNvPr id="1181" name="Google Shape;1181;p36"/>
          <p:cNvPicPr preferRelativeResize="0"/>
          <p:nvPr/>
        </p:nvPicPr>
        <p:blipFill rotWithShape="1">
          <a:blip r:embed="rId14">
            <a:alphaModFix/>
          </a:blip>
          <a:srcRect/>
          <a:stretch/>
        </p:blipFill>
        <p:spPr>
          <a:xfrm>
            <a:off x="292993" y="1782407"/>
            <a:ext cx="1067360" cy="504265"/>
          </a:xfrm>
          <a:prstGeom prst="rect">
            <a:avLst/>
          </a:prstGeom>
          <a:noFill/>
          <a:ln>
            <a:noFill/>
          </a:ln>
        </p:spPr>
      </p:pic>
      <p:pic>
        <p:nvPicPr>
          <p:cNvPr id="1182" name="Google Shape;1182;p36"/>
          <p:cNvPicPr preferRelativeResize="0"/>
          <p:nvPr/>
        </p:nvPicPr>
        <p:blipFill rotWithShape="1">
          <a:blip r:embed="rId15">
            <a:alphaModFix/>
          </a:blip>
          <a:srcRect/>
          <a:stretch/>
        </p:blipFill>
        <p:spPr>
          <a:xfrm>
            <a:off x="1822596" y="1782407"/>
            <a:ext cx="1067360" cy="504265"/>
          </a:xfrm>
          <a:prstGeom prst="rect">
            <a:avLst/>
          </a:prstGeom>
          <a:noFill/>
          <a:ln>
            <a:noFill/>
          </a:ln>
        </p:spPr>
      </p:pic>
      <p:pic>
        <p:nvPicPr>
          <p:cNvPr id="1183" name="Google Shape;1183;p36"/>
          <p:cNvPicPr preferRelativeResize="0"/>
          <p:nvPr/>
        </p:nvPicPr>
        <p:blipFill rotWithShape="1">
          <a:blip r:embed="rId16">
            <a:alphaModFix/>
          </a:blip>
          <a:srcRect/>
          <a:stretch/>
        </p:blipFill>
        <p:spPr>
          <a:xfrm>
            <a:off x="3352200" y="1782407"/>
            <a:ext cx="1067360" cy="504265"/>
          </a:xfrm>
          <a:prstGeom prst="rect">
            <a:avLst/>
          </a:prstGeom>
          <a:noFill/>
          <a:ln>
            <a:noFill/>
          </a:ln>
        </p:spPr>
      </p:pic>
      <p:pic>
        <p:nvPicPr>
          <p:cNvPr id="1184" name="Google Shape;1184;p36"/>
          <p:cNvPicPr preferRelativeResize="0"/>
          <p:nvPr/>
        </p:nvPicPr>
        <p:blipFill rotWithShape="1">
          <a:blip r:embed="rId17">
            <a:alphaModFix/>
          </a:blip>
          <a:srcRect/>
          <a:stretch/>
        </p:blipFill>
        <p:spPr>
          <a:xfrm>
            <a:off x="4845685" y="1782407"/>
            <a:ext cx="1067360" cy="504265"/>
          </a:xfrm>
          <a:prstGeom prst="rect">
            <a:avLst/>
          </a:prstGeom>
          <a:noFill/>
          <a:ln>
            <a:noFill/>
          </a:ln>
        </p:spPr>
      </p:pic>
      <p:pic>
        <p:nvPicPr>
          <p:cNvPr id="1185" name="Google Shape;1185;p36"/>
          <p:cNvPicPr preferRelativeResize="0"/>
          <p:nvPr/>
        </p:nvPicPr>
        <p:blipFill rotWithShape="1">
          <a:blip r:embed="rId18">
            <a:alphaModFix/>
          </a:blip>
          <a:srcRect/>
          <a:stretch/>
        </p:blipFill>
        <p:spPr>
          <a:xfrm>
            <a:off x="6262477" y="1780327"/>
            <a:ext cx="1067360" cy="504265"/>
          </a:xfrm>
          <a:prstGeom prst="rect">
            <a:avLst/>
          </a:prstGeom>
          <a:noFill/>
          <a:ln>
            <a:noFill/>
          </a:ln>
        </p:spPr>
      </p:pic>
      <p:pic>
        <p:nvPicPr>
          <p:cNvPr id="1186" name="Google Shape;1186;p36"/>
          <p:cNvPicPr preferRelativeResize="0"/>
          <p:nvPr/>
        </p:nvPicPr>
        <p:blipFill rotWithShape="1">
          <a:blip r:embed="rId19">
            <a:alphaModFix/>
          </a:blip>
          <a:srcRect/>
          <a:stretch/>
        </p:blipFill>
        <p:spPr>
          <a:xfrm>
            <a:off x="7778231" y="1780327"/>
            <a:ext cx="1067360" cy="504265"/>
          </a:xfrm>
          <a:prstGeom prst="rect">
            <a:avLst/>
          </a:prstGeom>
          <a:noFill/>
          <a:ln>
            <a:noFill/>
          </a:ln>
        </p:spPr>
      </p:pic>
      <p:pic>
        <p:nvPicPr>
          <p:cNvPr id="1187" name="Google Shape;1187;p36"/>
          <p:cNvPicPr preferRelativeResize="0"/>
          <p:nvPr/>
        </p:nvPicPr>
        <p:blipFill rotWithShape="1">
          <a:blip r:embed="rId20">
            <a:alphaModFix/>
          </a:blip>
          <a:srcRect/>
          <a:stretch/>
        </p:blipFill>
        <p:spPr>
          <a:xfrm>
            <a:off x="292993" y="2429908"/>
            <a:ext cx="1067360" cy="504265"/>
          </a:xfrm>
          <a:prstGeom prst="rect">
            <a:avLst/>
          </a:prstGeom>
          <a:noFill/>
          <a:ln>
            <a:noFill/>
          </a:ln>
        </p:spPr>
      </p:pic>
      <p:pic>
        <p:nvPicPr>
          <p:cNvPr id="1188" name="Google Shape;1188;p36"/>
          <p:cNvPicPr preferRelativeResize="0"/>
          <p:nvPr/>
        </p:nvPicPr>
        <p:blipFill rotWithShape="1">
          <a:blip r:embed="rId21">
            <a:alphaModFix/>
          </a:blip>
          <a:srcRect/>
          <a:stretch/>
        </p:blipFill>
        <p:spPr>
          <a:xfrm>
            <a:off x="1790040" y="2429908"/>
            <a:ext cx="1067360" cy="504265"/>
          </a:xfrm>
          <a:prstGeom prst="rect">
            <a:avLst/>
          </a:prstGeom>
          <a:noFill/>
          <a:ln>
            <a:noFill/>
          </a:ln>
        </p:spPr>
      </p:pic>
      <p:pic>
        <p:nvPicPr>
          <p:cNvPr id="1189" name="Google Shape;1189;p36"/>
          <p:cNvPicPr preferRelativeResize="0"/>
          <p:nvPr/>
        </p:nvPicPr>
        <p:blipFill rotWithShape="1">
          <a:blip r:embed="rId22">
            <a:alphaModFix/>
          </a:blip>
          <a:srcRect/>
          <a:stretch/>
        </p:blipFill>
        <p:spPr>
          <a:xfrm>
            <a:off x="3287087" y="2429908"/>
            <a:ext cx="1067360" cy="504265"/>
          </a:xfrm>
          <a:prstGeom prst="rect">
            <a:avLst/>
          </a:prstGeom>
          <a:noFill/>
          <a:ln>
            <a:noFill/>
          </a:ln>
        </p:spPr>
      </p:pic>
      <p:pic>
        <p:nvPicPr>
          <p:cNvPr id="1190" name="Google Shape;1190;p36"/>
          <p:cNvPicPr preferRelativeResize="0"/>
          <p:nvPr/>
        </p:nvPicPr>
        <p:blipFill rotWithShape="1">
          <a:blip r:embed="rId23">
            <a:alphaModFix/>
          </a:blip>
          <a:srcRect/>
          <a:stretch/>
        </p:blipFill>
        <p:spPr>
          <a:xfrm>
            <a:off x="4784134" y="2429908"/>
            <a:ext cx="1067360" cy="504265"/>
          </a:xfrm>
          <a:prstGeom prst="rect">
            <a:avLst/>
          </a:prstGeom>
          <a:noFill/>
          <a:ln>
            <a:noFill/>
          </a:ln>
        </p:spPr>
      </p:pic>
      <p:pic>
        <p:nvPicPr>
          <p:cNvPr id="1191" name="Google Shape;1191;p36"/>
          <p:cNvPicPr preferRelativeResize="0"/>
          <p:nvPr/>
        </p:nvPicPr>
        <p:blipFill rotWithShape="1">
          <a:blip r:embed="rId24">
            <a:alphaModFix/>
          </a:blip>
          <a:srcRect/>
          <a:stretch/>
        </p:blipFill>
        <p:spPr>
          <a:xfrm>
            <a:off x="6281182" y="2428348"/>
            <a:ext cx="1067360" cy="504265"/>
          </a:xfrm>
          <a:prstGeom prst="rect">
            <a:avLst/>
          </a:prstGeom>
          <a:noFill/>
          <a:ln>
            <a:noFill/>
          </a:ln>
        </p:spPr>
      </p:pic>
      <p:pic>
        <p:nvPicPr>
          <p:cNvPr id="1192" name="Google Shape;1192;p36"/>
          <p:cNvPicPr preferRelativeResize="0"/>
          <p:nvPr/>
        </p:nvPicPr>
        <p:blipFill rotWithShape="1">
          <a:blip r:embed="rId25">
            <a:alphaModFix/>
          </a:blip>
          <a:srcRect/>
          <a:stretch/>
        </p:blipFill>
        <p:spPr>
          <a:xfrm>
            <a:off x="7778231" y="2428348"/>
            <a:ext cx="1067360" cy="504265"/>
          </a:xfrm>
          <a:prstGeom prst="rect">
            <a:avLst/>
          </a:prstGeom>
          <a:noFill/>
          <a:ln>
            <a:noFill/>
          </a:ln>
        </p:spPr>
      </p:pic>
      <p:pic>
        <p:nvPicPr>
          <p:cNvPr id="1193" name="Google Shape;1193;p36"/>
          <p:cNvPicPr preferRelativeResize="0"/>
          <p:nvPr/>
        </p:nvPicPr>
        <p:blipFill rotWithShape="1">
          <a:blip r:embed="rId26">
            <a:alphaModFix/>
          </a:blip>
          <a:srcRect/>
          <a:stretch/>
        </p:blipFill>
        <p:spPr>
          <a:xfrm>
            <a:off x="248943" y="3077409"/>
            <a:ext cx="1067360" cy="504265"/>
          </a:xfrm>
          <a:prstGeom prst="rect">
            <a:avLst/>
          </a:prstGeom>
          <a:noFill/>
          <a:ln>
            <a:noFill/>
          </a:ln>
        </p:spPr>
      </p:pic>
      <p:pic>
        <p:nvPicPr>
          <p:cNvPr id="1194" name="Google Shape;1194;p36"/>
          <p:cNvPicPr preferRelativeResize="0"/>
          <p:nvPr/>
        </p:nvPicPr>
        <p:blipFill rotWithShape="1">
          <a:blip r:embed="rId27">
            <a:alphaModFix/>
          </a:blip>
          <a:srcRect/>
          <a:stretch/>
        </p:blipFill>
        <p:spPr>
          <a:xfrm>
            <a:off x="1764697" y="3077409"/>
            <a:ext cx="1067360" cy="504265"/>
          </a:xfrm>
          <a:prstGeom prst="rect">
            <a:avLst/>
          </a:prstGeom>
          <a:noFill/>
          <a:ln>
            <a:noFill/>
          </a:ln>
        </p:spPr>
      </p:pic>
      <p:pic>
        <p:nvPicPr>
          <p:cNvPr id="1195" name="Google Shape;1195;p36"/>
          <p:cNvPicPr preferRelativeResize="0"/>
          <p:nvPr/>
        </p:nvPicPr>
        <p:blipFill rotWithShape="1">
          <a:blip r:embed="rId28">
            <a:alphaModFix/>
          </a:blip>
          <a:srcRect/>
          <a:stretch/>
        </p:blipFill>
        <p:spPr>
          <a:xfrm>
            <a:off x="3280451" y="3077409"/>
            <a:ext cx="1067360" cy="504265"/>
          </a:xfrm>
          <a:prstGeom prst="rect">
            <a:avLst/>
          </a:prstGeom>
          <a:noFill/>
          <a:ln>
            <a:noFill/>
          </a:ln>
        </p:spPr>
      </p:pic>
      <p:pic>
        <p:nvPicPr>
          <p:cNvPr id="1196" name="Google Shape;1196;p36"/>
          <p:cNvPicPr preferRelativeResize="0"/>
          <p:nvPr/>
        </p:nvPicPr>
        <p:blipFill rotWithShape="1">
          <a:blip r:embed="rId29">
            <a:alphaModFix/>
          </a:blip>
          <a:srcRect/>
          <a:stretch/>
        </p:blipFill>
        <p:spPr>
          <a:xfrm>
            <a:off x="4796204" y="3077409"/>
            <a:ext cx="1067360" cy="504265"/>
          </a:xfrm>
          <a:prstGeom prst="rect">
            <a:avLst/>
          </a:prstGeom>
          <a:noFill/>
          <a:ln>
            <a:noFill/>
          </a:ln>
        </p:spPr>
      </p:pic>
      <p:pic>
        <p:nvPicPr>
          <p:cNvPr id="1197" name="Google Shape;1197;p36"/>
          <p:cNvPicPr preferRelativeResize="0"/>
          <p:nvPr/>
        </p:nvPicPr>
        <p:blipFill rotWithShape="1">
          <a:blip r:embed="rId30">
            <a:alphaModFix/>
          </a:blip>
          <a:srcRect/>
          <a:stretch/>
        </p:blipFill>
        <p:spPr>
          <a:xfrm>
            <a:off x="6311958" y="3076369"/>
            <a:ext cx="1067360" cy="504265"/>
          </a:xfrm>
          <a:prstGeom prst="rect">
            <a:avLst/>
          </a:prstGeom>
          <a:noFill/>
          <a:ln>
            <a:noFill/>
          </a:ln>
        </p:spPr>
      </p:pic>
      <p:pic>
        <p:nvPicPr>
          <p:cNvPr id="1198" name="Google Shape;1198;p36"/>
          <p:cNvPicPr preferRelativeResize="0"/>
          <p:nvPr/>
        </p:nvPicPr>
        <p:blipFill rotWithShape="1">
          <a:blip r:embed="rId31">
            <a:alphaModFix/>
          </a:blip>
          <a:srcRect/>
          <a:stretch/>
        </p:blipFill>
        <p:spPr>
          <a:xfrm>
            <a:off x="7778231" y="3076369"/>
            <a:ext cx="1067360" cy="504265"/>
          </a:xfrm>
          <a:prstGeom prst="rect">
            <a:avLst/>
          </a:prstGeom>
          <a:noFill/>
          <a:ln>
            <a:noFill/>
          </a:ln>
        </p:spPr>
      </p:pic>
      <p:pic>
        <p:nvPicPr>
          <p:cNvPr id="1199" name="Google Shape;1199;p36"/>
          <p:cNvPicPr preferRelativeResize="0"/>
          <p:nvPr/>
        </p:nvPicPr>
        <p:blipFill rotWithShape="1">
          <a:blip r:embed="rId32">
            <a:alphaModFix/>
          </a:blip>
          <a:srcRect/>
          <a:stretch/>
        </p:blipFill>
        <p:spPr>
          <a:xfrm>
            <a:off x="251070" y="3724910"/>
            <a:ext cx="1067360" cy="504265"/>
          </a:xfrm>
          <a:prstGeom prst="rect">
            <a:avLst/>
          </a:prstGeom>
          <a:noFill/>
          <a:ln>
            <a:noFill/>
          </a:ln>
        </p:spPr>
      </p:pic>
      <p:pic>
        <p:nvPicPr>
          <p:cNvPr id="1200" name="Google Shape;1200;p36"/>
          <p:cNvPicPr preferRelativeResize="0"/>
          <p:nvPr/>
        </p:nvPicPr>
        <p:blipFill rotWithShape="1">
          <a:blip r:embed="rId33">
            <a:alphaModFix/>
          </a:blip>
          <a:srcRect/>
          <a:stretch/>
        </p:blipFill>
        <p:spPr>
          <a:xfrm>
            <a:off x="1764697" y="3724910"/>
            <a:ext cx="1067360" cy="504265"/>
          </a:xfrm>
          <a:prstGeom prst="rect">
            <a:avLst/>
          </a:prstGeom>
          <a:noFill/>
          <a:ln>
            <a:noFill/>
          </a:ln>
        </p:spPr>
      </p:pic>
      <p:pic>
        <p:nvPicPr>
          <p:cNvPr id="1201" name="Google Shape;1201;p36"/>
          <p:cNvPicPr preferRelativeResize="0"/>
          <p:nvPr/>
        </p:nvPicPr>
        <p:blipFill rotWithShape="1">
          <a:blip r:embed="rId34">
            <a:alphaModFix/>
          </a:blip>
          <a:srcRect/>
          <a:stretch/>
        </p:blipFill>
        <p:spPr>
          <a:xfrm>
            <a:off x="3280451" y="3724910"/>
            <a:ext cx="1067360" cy="504265"/>
          </a:xfrm>
          <a:prstGeom prst="rect">
            <a:avLst/>
          </a:prstGeom>
          <a:noFill/>
          <a:ln>
            <a:noFill/>
          </a:ln>
        </p:spPr>
      </p:pic>
      <p:pic>
        <p:nvPicPr>
          <p:cNvPr id="1202" name="Google Shape;1202;p36"/>
          <p:cNvPicPr preferRelativeResize="0"/>
          <p:nvPr/>
        </p:nvPicPr>
        <p:blipFill rotWithShape="1">
          <a:blip r:embed="rId35">
            <a:alphaModFix/>
          </a:blip>
          <a:srcRect/>
          <a:stretch/>
        </p:blipFill>
        <p:spPr>
          <a:xfrm>
            <a:off x="4796204" y="3724910"/>
            <a:ext cx="1067360" cy="504265"/>
          </a:xfrm>
          <a:prstGeom prst="rect">
            <a:avLst/>
          </a:prstGeom>
          <a:noFill/>
          <a:ln>
            <a:noFill/>
          </a:ln>
        </p:spPr>
      </p:pic>
      <p:pic>
        <p:nvPicPr>
          <p:cNvPr id="1203" name="Google Shape;1203;p36"/>
          <p:cNvPicPr preferRelativeResize="0"/>
          <p:nvPr/>
        </p:nvPicPr>
        <p:blipFill rotWithShape="1">
          <a:blip r:embed="rId36">
            <a:alphaModFix/>
          </a:blip>
          <a:srcRect/>
          <a:stretch/>
        </p:blipFill>
        <p:spPr>
          <a:xfrm>
            <a:off x="6311958" y="3724390"/>
            <a:ext cx="1067360" cy="504265"/>
          </a:xfrm>
          <a:prstGeom prst="rect">
            <a:avLst/>
          </a:prstGeom>
          <a:noFill/>
          <a:ln>
            <a:noFill/>
          </a:ln>
        </p:spPr>
      </p:pic>
      <p:pic>
        <p:nvPicPr>
          <p:cNvPr id="1204" name="Google Shape;1204;p36"/>
          <p:cNvPicPr preferRelativeResize="0"/>
          <p:nvPr/>
        </p:nvPicPr>
        <p:blipFill rotWithShape="1">
          <a:blip r:embed="rId37">
            <a:alphaModFix/>
          </a:blip>
          <a:srcRect/>
          <a:stretch/>
        </p:blipFill>
        <p:spPr>
          <a:xfrm>
            <a:off x="7827712" y="3724390"/>
            <a:ext cx="1067360" cy="504265"/>
          </a:xfrm>
          <a:prstGeom prst="rect">
            <a:avLst/>
          </a:prstGeom>
          <a:noFill/>
          <a:ln>
            <a:noFill/>
          </a:ln>
        </p:spPr>
      </p:pic>
      <p:pic>
        <p:nvPicPr>
          <p:cNvPr id="1205" name="Google Shape;1205;p36"/>
          <p:cNvPicPr preferRelativeResize="0"/>
          <p:nvPr/>
        </p:nvPicPr>
        <p:blipFill rotWithShape="1">
          <a:blip r:embed="rId38">
            <a:alphaModFix/>
          </a:blip>
          <a:srcRect/>
          <a:stretch/>
        </p:blipFill>
        <p:spPr>
          <a:xfrm>
            <a:off x="248943" y="4372413"/>
            <a:ext cx="1067360" cy="504265"/>
          </a:xfrm>
          <a:prstGeom prst="rect">
            <a:avLst/>
          </a:prstGeom>
          <a:noFill/>
          <a:ln>
            <a:noFill/>
          </a:ln>
        </p:spPr>
      </p:pic>
      <p:pic>
        <p:nvPicPr>
          <p:cNvPr id="1206" name="Google Shape;1206;p36"/>
          <p:cNvPicPr preferRelativeResize="0"/>
          <p:nvPr/>
        </p:nvPicPr>
        <p:blipFill rotWithShape="1">
          <a:blip r:embed="rId39">
            <a:alphaModFix/>
          </a:blip>
          <a:srcRect/>
          <a:stretch/>
        </p:blipFill>
        <p:spPr>
          <a:xfrm>
            <a:off x="1764697" y="4372413"/>
            <a:ext cx="1067360" cy="504265"/>
          </a:xfrm>
          <a:prstGeom prst="rect">
            <a:avLst/>
          </a:prstGeom>
          <a:noFill/>
          <a:ln>
            <a:noFill/>
          </a:ln>
        </p:spPr>
      </p:pic>
      <p:pic>
        <p:nvPicPr>
          <p:cNvPr id="1207" name="Google Shape;1207;p36"/>
          <p:cNvPicPr preferRelativeResize="0"/>
          <p:nvPr/>
        </p:nvPicPr>
        <p:blipFill rotWithShape="1">
          <a:blip r:embed="rId40">
            <a:alphaModFix/>
          </a:blip>
          <a:srcRect/>
          <a:stretch/>
        </p:blipFill>
        <p:spPr>
          <a:xfrm>
            <a:off x="3280451" y="4372413"/>
            <a:ext cx="1067360" cy="504265"/>
          </a:xfrm>
          <a:prstGeom prst="rect">
            <a:avLst/>
          </a:prstGeom>
          <a:noFill/>
          <a:ln>
            <a:noFill/>
          </a:ln>
        </p:spPr>
      </p:pic>
      <p:pic>
        <p:nvPicPr>
          <p:cNvPr id="1208" name="Google Shape;1208;p36"/>
          <p:cNvPicPr preferRelativeResize="0"/>
          <p:nvPr/>
        </p:nvPicPr>
        <p:blipFill rotWithShape="1">
          <a:blip r:embed="rId41">
            <a:alphaModFix/>
          </a:blip>
          <a:srcRect/>
          <a:stretch/>
        </p:blipFill>
        <p:spPr>
          <a:xfrm>
            <a:off x="4796204" y="4372413"/>
            <a:ext cx="1067360" cy="504265"/>
          </a:xfrm>
          <a:prstGeom prst="rect">
            <a:avLst/>
          </a:prstGeom>
          <a:noFill/>
          <a:ln>
            <a:noFill/>
          </a:ln>
        </p:spPr>
      </p:pic>
      <p:pic>
        <p:nvPicPr>
          <p:cNvPr id="1209" name="Google Shape;1209;p36"/>
          <p:cNvPicPr preferRelativeResize="0"/>
          <p:nvPr/>
        </p:nvPicPr>
        <p:blipFill rotWithShape="1">
          <a:blip r:embed="rId42">
            <a:alphaModFix/>
          </a:blip>
          <a:srcRect/>
          <a:stretch/>
        </p:blipFill>
        <p:spPr>
          <a:xfrm>
            <a:off x="7827712" y="4372413"/>
            <a:ext cx="1067360" cy="504265"/>
          </a:xfrm>
          <a:prstGeom prst="rect">
            <a:avLst/>
          </a:prstGeom>
          <a:noFill/>
          <a:ln>
            <a:noFill/>
          </a:ln>
        </p:spPr>
      </p:pic>
      <p:pic>
        <p:nvPicPr>
          <p:cNvPr id="1210" name="Google Shape;1210;p36"/>
          <p:cNvPicPr preferRelativeResize="0"/>
          <p:nvPr/>
        </p:nvPicPr>
        <p:blipFill rotWithShape="1">
          <a:blip r:embed="rId43">
            <a:alphaModFix/>
          </a:blip>
          <a:srcRect/>
          <a:stretch/>
        </p:blipFill>
        <p:spPr>
          <a:xfrm>
            <a:off x="1777723" y="1134906"/>
            <a:ext cx="1067360" cy="504265"/>
          </a:xfrm>
          <a:prstGeom prst="rect">
            <a:avLst/>
          </a:prstGeom>
          <a:noFill/>
          <a:ln>
            <a:noFill/>
          </a:ln>
        </p:spPr>
      </p:pic>
      <p:pic>
        <p:nvPicPr>
          <p:cNvPr id="1211" name="Google Shape;1211;p36"/>
          <p:cNvPicPr preferRelativeResize="0"/>
          <p:nvPr/>
        </p:nvPicPr>
        <p:blipFill rotWithShape="1">
          <a:blip r:embed="rId44">
            <a:alphaModFix/>
          </a:blip>
          <a:srcRect/>
          <a:stretch/>
        </p:blipFill>
        <p:spPr>
          <a:xfrm>
            <a:off x="293223" y="1134906"/>
            <a:ext cx="1067360" cy="504265"/>
          </a:xfrm>
          <a:prstGeom prst="rect">
            <a:avLst/>
          </a:prstGeom>
          <a:noFill/>
          <a:ln>
            <a:noFill/>
          </a:ln>
        </p:spPr>
      </p:pic>
      <p:pic>
        <p:nvPicPr>
          <p:cNvPr id="1212" name="Google Shape;1212;p36"/>
          <p:cNvPicPr preferRelativeResize="0"/>
          <p:nvPr/>
        </p:nvPicPr>
        <p:blipFill rotWithShape="1">
          <a:blip r:embed="rId45">
            <a:alphaModFix/>
          </a:blip>
          <a:srcRect/>
          <a:stretch/>
        </p:blipFill>
        <p:spPr>
          <a:xfrm>
            <a:off x="6311958" y="4372413"/>
            <a:ext cx="1067360" cy="5042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37"/>
          <p:cNvSpPr/>
          <p:nvPr/>
        </p:nvSpPr>
        <p:spPr>
          <a:xfrm>
            <a:off x="477575" y="3350823"/>
            <a:ext cx="2137200" cy="11829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sp>
        <p:nvSpPr>
          <p:cNvPr id="1218" name="Google Shape;1218;p37"/>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27</a:t>
            </a:fld>
            <a:endParaRPr/>
          </a:p>
        </p:txBody>
      </p:sp>
      <p:sp>
        <p:nvSpPr>
          <p:cNvPr id="1219" name="Google Shape;1219;p37"/>
          <p:cNvSpPr txBox="1">
            <a:spLocks noGrp="1"/>
          </p:cNvSpPr>
          <p:nvPr>
            <p:ph type="subTitle" idx="1"/>
          </p:nvPr>
        </p:nvSpPr>
        <p:spPr>
          <a:xfrm>
            <a:off x="137750" y="401950"/>
            <a:ext cx="38997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1200"/>
              <a:t>Build-Your-Own Elements</a:t>
            </a:r>
            <a:endParaRPr sz="1200"/>
          </a:p>
        </p:txBody>
      </p:sp>
      <p:pic>
        <p:nvPicPr>
          <p:cNvPr id="1220" name="Google Shape;1220;p37"/>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pic>
        <p:nvPicPr>
          <p:cNvPr id="1221" name="Google Shape;1221;p37"/>
          <p:cNvPicPr preferRelativeResize="0"/>
          <p:nvPr/>
        </p:nvPicPr>
        <p:blipFill rotWithShape="1">
          <a:blip r:embed="rId4">
            <a:alphaModFix/>
          </a:blip>
          <a:srcRect/>
          <a:stretch/>
        </p:blipFill>
        <p:spPr>
          <a:xfrm>
            <a:off x="6730428" y="1210394"/>
            <a:ext cx="1865327" cy="859032"/>
          </a:xfrm>
          <a:prstGeom prst="rect">
            <a:avLst/>
          </a:prstGeom>
          <a:noFill/>
          <a:ln>
            <a:noFill/>
          </a:ln>
        </p:spPr>
      </p:pic>
      <p:sp>
        <p:nvSpPr>
          <p:cNvPr id="1222" name="Google Shape;1222;p37"/>
          <p:cNvSpPr/>
          <p:nvPr/>
        </p:nvSpPr>
        <p:spPr>
          <a:xfrm>
            <a:off x="137738" y="709675"/>
            <a:ext cx="3899700" cy="20022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sp>
        <p:nvSpPr>
          <p:cNvPr id="1223" name="Google Shape;1223;p37"/>
          <p:cNvSpPr txBox="1"/>
          <p:nvPr/>
        </p:nvSpPr>
        <p:spPr>
          <a:xfrm>
            <a:off x="477568" y="3487484"/>
            <a:ext cx="2137200" cy="537953"/>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Drag these notes onto the 8</a:t>
            </a:r>
            <a:r>
              <a:rPr lang="en" sz="1000" baseline="30000" dirty="0">
                <a:solidFill>
                  <a:srgbClr val="000000"/>
                </a:solidFill>
                <a:latin typeface="Arial" panose="020B0604020202020204" pitchFamily="34" charset="0"/>
                <a:ea typeface="Rubik"/>
                <a:cs typeface="Arial" panose="020B0604020202020204" pitchFamily="34" charset="0"/>
                <a:sym typeface="Rubik"/>
              </a:rPr>
              <a:t>th</a:t>
            </a:r>
            <a:r>
              <a:rPr lang="en" sz="1000" dirty="0">
                <a:solidFill>
                  <a:srgbClr val="000000"/>
                </a:solidFill>
                <a:latin typeface="Arial" panose="020B0604020202020204" pitchFamily="34" charset="0"/>
                <a:ea typeface="Rubik"/>
                <a:cs typeface="Arial" panose="020B0604020202020204" pitchFamily="34" charset="0"/>
                <a:sym typeface="Rubik"/>
              </a:rPr>
              <a:t> or 16</a:t>
            </a:r>
            <a:r>
              <a:rPr lang="en" sz="1000" baseline="30000" dirty="0">
                <a:solidFill>
                  <a:srgbClr val="000000"/>
                </a:solidFill>
                <a:latin typeface="Arial" panose="020B0604020202020204" pitchFamily="34" charset="0"/>
                <a:ea typeface="Rubik"/>
                <a:cs typeface="Arial" panose="020B0604020202020204" pitchFamily="34" charset="0"/>
                <a:sym typeface="Rubik"/>
              </a:rPr>
              <a:t>th</a:t>
            </a:r>
            <a:r>
              <a:rPr lang="en" sz="1000" dirty="0">
                <a:solidFill>
                  <a:srgbClr val="000000"/>
                </a:solidFill>
                <a:latin typeface="Arial" panose="020B0604020202020204" pitchFamily="34" charset="0"/>
                <a:ea typeface="Rubik"/>
                <a:cs typeface="Arial" panose="020B0604020202020204" pitchFamily="34" charset="0"/>
                <a:sym typeface="Rubik"/>
              </a:rPr>
              <a:t> note grids below to create your own keyboard playing styles!</a:t>
            </a:r>
            <a:endParaRPr sz="1200" dirty="0">
              <a:latin typeface="Arial" panose="020B0604020202020204" pitchFamily="34" charset="0"/>
              <a:ea typeface="Rubik"/>
              <a:cs typeface="Arial" panose="020B0604020202020204" pitchFamily="34" charset="0"/>
              <a:sym typeface="Rubik"/>
            </a:endParaRPr>
          </a:p>
        </p:txBody>
      </p:sp>
      <p:sp>
        <p:nvSpPr>
          <p:cNvPr id="1224" name="Google Shape;1224;p37"/>
          <p:cNvSpPr txBox="1"/>
          <p:nvPr/>
        </p:nvSpPr>
        <p:spPr>
          <a:xfrm>
            <a:off x="7436855" y="2295414"/>
            <a:ext cx="11589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8</a:t>
            </a:r>
            <a:r>
              <a:rPr lang="en" sz="1200" b="1" baseline="30000">
                <a:solidFill>
                  <a:srgbClr val="DC387D"/>
                </a:solidFill>
                <a:latin typeface="Poppins"/>
                <a:ea typeface="Poppins"/>
                <a:cs typeface="Poppins"/>
                <a:sym typeface="Poppins"/>
              </a:rPr>
              <a:t>th</a:t>
            </a:r>
            <a:r>
              <a:rPr lang="en" sz="1200" b="1">
                <a:solidFill>
                  <a:srgbClr val="DC387D"/>
                </a:solidFill>
                <a:latin typeface="Poppins"/>
                <a:ea typeface="Poppins"/>
                <a:cs typeface="Poppins"/>
                <a:sym typeface="Poppins"/>
              </a:rPr>
              <a:t> note grid</a:t>
            </a:r>
            <a:endParaRPr sz="1200" b="1">
              <a:solidFill>
                <a:srgbClr val="DC387D"/>
              </a:solidFill>
              <a:latin typeface="Poppins"/>
              <a:ea typeface="Poppins"/>
              <a:cs typeface="Poppins"/>
              <a:sym typeface="Poppins"/>
            </a:endParaRPr>
          </a:p>
        </p:txBody>
      </p:sp>
      <p:sp>
        <p:nvSpPr>
          <p:cNvPr id="1225" name="Google Shape;1225;p37"/>
          <p:cNvSpPr txBox="1"/>
          <p:nvPr/>
        </p:nvSpPr>
        <p:spPr>
          <a:xfrm>
            <a:off x="4930615" y="2322139"/>
            <a:ext cx="12522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16</a:t>
            </a:r>
            <a:r>
              <a:rPr lang="en" sz="1200" b="1" baseline="30000">
                <a:solidFill>
                  <a:srgbClr val="DC387D"/>
                </a:solidFill>
                <a:latin typeface="Poppins"/>
                <a:ea typeface="Poppins"/>
                <a:cs typeface="Poppins"/>
                <a:sym typeface="Poppins"/>
              </a:rPr>
              <a:t>th</a:t>
            </a:r>
            <a:r>
              <a:rPr lang="en" sz="1200" b="1">
                <a:solidFill>
                  <a:srgbClr val="DC387D"/>
                </a:solidFill>
                <a:latin typeface="Poppins"/>
                <a:ea typeface="Poppins"/>
                <a:cs typeface="Poppins"/>
                <a:sym typeface="Poppins"/>
              </a:rPr>
              <a:t> note grid</a:t>
            </a:r>
            <a:endParaRPr sz="1200" b="1">
              <a:solidFill>
                <a:srgbClr val="DC387D"/>
              </a:solidFill>
              <a:latin typeface="Poppins"/>
              <a:ea typeface="Poppins"/>
              <a:cs typeface="Poppins"/>
              <a:sym typeface="Poppins"/>
            </a:endParaRPr>
          </a:p>
        </p:txBody>
      </p:sp>
      <p:pic>
        <p:nvPicPr>
          <p:cNvPr id="1226" name="Google Shape;1226;p37"/>
          <p:cNvPicPr preferRelativeResize="0"/>
          <p:nvPr/>
        </p:nvPicPr>
        <p:blipFill rotWithShape="1">
          <a:blip r:embed="rId5">
            <a:alphaModFix/>
          </a:blip>
          <a:srcRect/>
          <a:stretch/>
        </p:blipFill>
        <p:spPr>
          <a:xfrm>
            <a:off x="7129890" y="2649899"/>
            <a:ext cx="1772845" cy="837564"/>
          </a:xfrm>
          <a:prstGeom prst="rect">
            <a:avLst/>
          </a:prstGeom>
          <a:noFill/>
          <a:ln>
            <a:noFill/>
          </a:ln>
        </p:spPr>
      </p:pic>
      <p:pic>
        <p:nvPicPr>
          <p:cNvPr id="1227" name="Google Shape;1227;p37"/>
          <p:cNvPicPr preferRelativeResize="0"/>
          <p:nvPr/>
        </p:nvPicPr>
        <p:blipFill rotWithShape="1">
          <a:blip r:embed="rId6">
            <a:alphaModFix/>
          </a:blip>
          <a:srcRect/>
          <a:stretch/>
        </p:blipFill>
        <p:spPr>
          <a:xfrm>
            <a:off x="4157998" y="2679126"/>
            <a:ext cx="2797457" cy="835062"/>
          </a:xfrm>
          <a:prstGeom prst="rect">
            <a:avLst/>
          </a:prstGeom>
          <a:noFill/>
          <a:ln>
            <a:noFill/>
          </a:ln>
        </p:spPr>
      </p:pic>
      <p:pic>
        <p:nvPicPr>
          <p:cNvPr id="1229" name="Google Shape;1229;p37"/>
          <p:cNvPicPr preferRelativeResize="0"/>
          <p:nvPr/>
        </p:nvPicPr>
        <p:blipFill rotWithShape="1">
          <a:blip r:embed="rId7">
            <a:alphaModFix/>
          </a:blip>
          <a:srcRect/>
          <a:stretch/>
        </p:blipFill>
        <p:spPr>
          <a:xfrm>
            <a:off x="4463541" y="360092"/>
            <a:ext cx="1840784" cy="859032"/>
          </a:xfrm>
          <a:prstGeom prst="rect">
            <a:avLst/>
          </a:prstGeom>
          <a:noFill/>
          <a:ln>
            <a:noFill/>
          </a:ln>
        </p:spPr>
      </p:pic>
      <p:pic>
        <p:nvPicPr>
          <p:cNvPr id="1230" name="Google Shape;1230;p37"/>
          <p:cNvPicPr preferRelativeResize="0"/>
          <p:nvPr/>
        </p:nvPicPr>
        <p:blipFill rotWithShape="1">
          <a:blip r:embed="rId8">
            <a:alphaModFix/>
          </a:blip>
          <a:srcRect/>
          <a:stretch/>
        </p:blipFill>
        <p:spPr>
          <a:xfrm>
            <a:off x="4454112" y="1210393"/>
            <a:ext cx="2099856" cy="859033"/>
          </a:xfrm>
          <a:prstGeom prst="rect">
            <a:avLst/>
          </a:prstGeom>
          <a:noFill/>
          <a:ln>
            <a:noFill/>
          </a:ln>
        </p:spPr>
      </p:pic>
      <p:pic>
        <p:nvPicPr>
          <p:cNvPr id="1231" name="Google Shape;1231;p37"/>
          <p:cNvPicPr preferRelativeResize="0"/>
          <p:nvPr/>
        </p:nvPicPr>
        <p:blipFill rotWithShape="1">
          <a:blip r:embed="rId9">
            <a:alphaModFix/>
          </a:blip>
          <a:srcRect/>
          <a:stretch/>
        </p:blipFill>
        <p:spPr>
          <a:xfrm>
            <a:off x="2629157" y="1443953"/>
            <a:ext cx="105061" cy="347013"/>
          </a:xfrm>
          <a:prstGeom prst="rect">
            <a:avLst/>
          </a:prstGeom>
          <a:noFill/>
          <a:ln>
            <a:noFill/>
          </a:ln>
        </p:spPr>
      </p:pic>
      <p:sp>
        <p:nvSpPr>
          <p:cNvPr id="1232" name="Google Shape;1232;p37"/>
          <p:cNvSpPr txBox="1"/>
          <p:nvPr/>
        </p:nvSpPr>
        <p:spPr>
          <a:xfrm>
            <a:off x="1774088" y="2261602"/>
            <a:ext cx="627000" cy="4611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r>
              <a:rPr lang="en" sz="2500" b="1" dirty="0">
                <a:solidFill>
                  <a:srgbClr val="000000"/>
                </a:solidFill>
                <a:latin typeface="Open Sans Extrabold"/>
                <a:ea typeface="Open Sans Extrabold"/>
                <a:cs typeface="Open Sans Extrabold"/>
                <a:sym typeface="Open Sans ExtraBold"/>
              </a:rPr>
              <a:t>A7</a:t>
            </a:r>
            <a:endParaRPr sz="1200" dirty="0"/>
          </a:p>
        </p:txBody>
      </p:sp>
      <p:sp>
        <p:nvSpPr>
          <p:cNvPr id="1233" name="Google Shape;1233;p37"/>
          <p:cNvSpPr txBox="1"/>
          <p:nvPr/>
        </p:nvSpPr>
        <p:spPr>
          <a:xfrm>
            <a:off x="610688" y="2104183"/>
            <a:ext cx="29538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Click on the chord letter to type a new one.</a:t>
            </a:r>
            <a:endParaRPr sz="1200" dirty="0">
              <a:latin typeface="Arial" panose="020B0604020202020204" pitchFamily="34" charset="0"/>
              <a:ea typeface="Rubik"/>
              <a:cs typeface="Arial" panose="020B0604020202020204" pitchFamily="34" charset="0"/>
              <a:sym typeface="Rubik"/>
            </a:endParaRPr>
          </a:p>
        </p:txBody>
      </p:sp>
      <p:sp>
        <p:nvSpPr>
          <p:cNvPr id="1234" name="Google Shape;1234;p37"/>
          <p:cNvSpPr txBox="1"/>
          <p:nvPr/>
        </p:nvSpPr>
        <p:spPr>
          <a:xfrm>
            <a:off x="305138" y="762514"/>
            <a:ext cx="3564900" cy="3843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Copy and drag these notes onto any key on these keyboards to create any chord or scale!</a:t>
            </a:r>
            <a:endParaRPr sz="1200" dirty="0">
              <a:latin typeface="Arial" panose="020B0604020202020204" pitchFamily="34" charset="0"/>
              <a:ea typeface="Rubik"/>
              <a:cs typeface="Arial" panose="020B0604020202020204" pitchFamily="34" charset="0"/>
              <a:sym typeface="Rubik"/>
            </a:endParaRPr>
          </a:p>
        </p:txBody>
      </p:sp>
      <p:sp>
        <p:nvSpPr>
          <p:cNvPr id="1235" name="Google Shape;1235;p37"/>
          <p:cNvSpPr txBox="1"/>
          <p:nvPr/>
        </p:nvSpPr>
        <p:spPr>
          <a:xfrm>
            <a:off x="1076913" y="1173062"/>
            <a:ext cx="10107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b="1">
                <a:solidFill>
                  <a:srgbClr val="000000"/>
                </a:solidFill>
                <a:latin typeface="Poppins"/>
                <a:ea typeface="Poppins"/>
                <a:cs typeface="Poppins"/>
                <a:sym typeface="Poppins"/>
              </a:rPr>
              <a:t>White Key</a:t>
            </a:r>
            <a:endParaRPr sz="1200" b="1">
              <a:latin typeface="Poppins"/>
              <a:ea typeface="Poppins"/>
              <a:cs typeface="Poppins"/>
              <a:sym typeface="Poppins"/>
            </a:endParaRPr>
          </a:p>
        </p:txBody>
      </p:sp>
      <p:sp>
        <p:nvSpPr>
          <p:cNvPr id="1236" name="Google Shape;1236;p37"/>
          <p:cNvSpPr txBox="1"/>
          <p:nvPr/>
        </p:nvSpPr>
        <p:spPr>
          <a:xfrm>
            <a:off x="2176338" y="1173062"/>
            <a:ext cx="10107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b="1">
                <a:solidFill>
                  <a:srgbClr val="000000"/>
                </a:solidFill>
                <a:latin typeface="Poppins"/>
                <a:ea typeface="Poppins"/>
                <a:cs typeface="Poppins"/>
                <a:sym typeface="Poppins"/>
              </a:rPr>
              <a:t>Black Key</a:t>
            </a:r>
            <a:endParaRPr sz="1200" b="1">
              <a:latin typeface="Poppins"/>
              <a:ea typeface="Poppins"/>
              <a:cs typeface="Poppins"/>
              <a:sym typeface="Poppins"/>
            </a:endParaRPr>
          </a:p>
        </p:txBody>
      </p:sp>
      <p:sp>
        <p:nvSpPr>
          <p:cNvPr id="1237" name="Google Shape;1237;p37"/>
          <p:cNvSpPr/>
          <p:nvPr/>
        </p:nvSpPr>
        <p:spPr>
          <a:xfrm>
            <a:off x="1509413" y="4289550"/>
            <a:ext cx="73500" cy="73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8" name="Google Shape;1238;p37"/>
          <p:cNvPicPr preferRelativeResize="0"/>
          <p:nvPr/>
        </p:nvPicPr>
        <p:blipFill>
          <a:blip r:embed="rId10">
            <a:alphaModFix/>
          </a:blip>
          <a:stretch>
            <a:fillRect/>
          </a:stretch>
        </p:blipFill>
        <p:spPr>
          <a:xfrm>
            <a:off x="7243338" y="3825325"/>
            <a:ext cx="1545927" cy="837575"/>
          </a:xfrm>
          <a:prstGeom prst="rect">
            <a:avLst/>
          </a:prstGeom>
          <a:noFill/>
          <a:ln>
            <a:noFill/>
          </a:ln>
        </p:spPr>
      </p:pic>
      <p:pic>
        <p:nvPicPr>
          <p:cNvPr id="1239" name="Google Shape;1239;p37"/>
          <p:cNvPicPr preferRelativeResize="0"/>
          <p:nvPr/>
        </p:nvPicPr>
        <p:blipFill>
          <a:blip r:embed="rId11">
            <a:alphaModFix/>
          </a:blip>
          <a:stretch>
            <a:fillRect/>
          </a:stretch>
        </p:blipFill>
        <p:spPr>
          <a:xfrm>
            <a:off x="4538802" y="3852250"/>
            <a:ext cx="2137201" cy="783727"/>
          </a:xfrm>
          <a:prstGeom prst="rect">
            <a:avLst/>
          </a:prstGeom>
          <a:noFill/>
          <a:ln>
            <a:noFill/>
          </a:ln>
        </p:spPr>
      </p:pic>
      <p:sp>
        <p:nvSpPr>
          <p:cNvPr id="1240" name="Google Shape;1240;p37"/>
          <p:cNvSpPr txBox="1"/>
          <p:nvPr/>
        </p:nvSpPr>
        <p:spPr>
          <a:xfrm>
            <a:off x="4981290" y="3552714"/>
            <a:ext cx="12522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12/8 grid</a:t>
            </a:r>
            <a:endParaRPr sz="1200" b="1">
              <a:solidFill>
                <a:srgbClr val="DC387D"/>
              </a:solidFill>
              <a:latin typeface="Poppins"/>
              <a:ea typeface="Poppins"/>
              <a:cs typeface="Poppins"/>
              <a:sym typeface="Poppins"/>
            </a:endParaRPr>
          </a:p>
        </p:txBody>
      </p:sp>
      <p:sp>
        <p:nvSpPr>
          <p:cNvPr id="1241" name="Google Shape;1241;p37"/>
          <p:cNvSpPr txBox="1"/>
          <p:nvPr/>
        </p:nvSpPr>
        <p:spPr>
          <a:xfrm>
            <a:off x="7436855" y="3552714"/>
            <a:ext cx="11589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6/8 grid</a:t>
            </a:r>
            <a:endParaRPr sz="1200" b="1">
              <a:solidFill>
                <a:srgbClr val="DC387D"/>
              </a:solidFill>
              <a:latin typeface="Poppins"/>
              <a:ea typeface="Poppins"/>
              <a:cs typeface="Poppins"/>
              <a:sym typeface="Poppins"/>
            </a:endParaRPr>
          </a:p>
        </p:txBody>
      </p:sp>
      <p:pic>
        <p:nvPicPr>
          <p:cNvPr id="1228" name="Google Shape;1228;p37"/>
          <p:cNvPicPr preferRelativeResize="0"/>
          <p:nvPr/>
        </p:nvPicPr>
        <p:blipFill rotWithShape="1">
          <a:blip r:embed="rId12">
            <a:alphaModFix/>
          </a:blip>
          <a:srcRect/>
          <a:stretch/>
        </p:blipFill>
        <p:spPr>
          <a:xfrm>
            <a:off x="1484893" y="1366330"/>
            <a:ext cx="194740" cy="7299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38"/>
          <p:cNvSpPr txBox="1">
            <a:spLocks noGrp="1"/>
          </p:cNvSpPr>
          <p:nvPr>
            <p:ph type="subTitle" idx="1"/>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ICONIC NOTATION LIBRARY</a:t>
            </a:r>
            <a:endParaRPr/>
          </a:p>
        </p:txBody>
      </p:sp>
      <p:sp>
        <p:nvSpPr>
          <p:cNvPr id="1247" name="Google Shape;1247;p38"/>
          <p:cNvSpPr txBox="1">
            <a:spLocks noGrp="1"/>
          </p:cNvSpPr>
          <p:nvPr>
            <p:ph type="ctrTitle"/>
          </p:nvPr>
        </p:nvSpPr>
        <p:spPr>
          <a:xfrm>
            <a:off x="387900" y="793025"/>
            <a:ext cx="6007500" cy="692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Ukulele</a:t>
            </a:r>
            <a:endParaRPr/>
          </a:p>
        </p:txBody>
      </p:sp>
      <p:pic>
        <p:nvPicPr>
          <p:cNvPr id="1248" name="Google Shape;1248;p38"/>
          <p:cNvPicPr preferRelativeResize="0">
            <a:picLocks noGrp="1"/>
          </p:cNvPicPr>
          <p:nvPr>
            <p:ph type="pic" idx="2"/>
          </p:nvPr>
        </p:nvPicPr>
        <p:blipFill rotWithShape="1">
          <a:blip r:embed="rId3">
            <a:alphaModFix/>
          </a:blip>
          <a:srcRect/>
          <a:stretch/>
        </p:blipFill>
        <p:spPr>
          <a:xfrm>
            <a:off x="387900" y="3574425"/>
            <a:ext cx="905400" cy="905400"/>
          </a:xfrm>
          <a:prstGeom prst="ellipse">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39"/>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29</a:t>
            </a:fld>
            <a:endParaRPr/>
          </a:p>
        </p:txBody>
      </p:sp>
      <p:sp>
        <p:nvSpPr>
          <p:cNvPr id="1254" name="Google Shape;1254;p39"/>
          <p:cNvSpPr txBox="1">
            <a:spLocks noGrp="1"/>
          </p:cNvSpPr>
          <p:nvPr>
            <p:ph type="body" idx="1"/>
          </p:nvPr>
        </p:nvSpPr>
        <p:spPr>
          <a:xfrm>
            <a:off x="387900" y="1400950"/>
            <a:ext cx="6463500" cy="2894700"/>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0"/>
              </a:spcAft>
              <a:buNone/>
            </a:pPr>
            <a:r>
              <a:rPr lang="en" sz="1200">
                <a:solidFill>
                  <a:schemeClr val="dk1"/>
                </a:solidFill>
              </a:rPr>
              <a:t>SLIDE 23 – Open chords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24 – Major and Minor Barre Chords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25 – Dom7, Min7, Maj7 Barre Chords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26 – Common Strum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27 – More Strum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29 – Scales: Major, Minor, Pentatonic, Blues </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31 – Build-Your-Own Elements</a:t>
            </a:r>
            <a:endParaRPr sz="1200">
              <a:solidFill>
                <a:schemeClr val="dk1"/>
              </a:solidFill>
            </a:endParaRPr>
          </a:p>
        </p:txBody>
      </p:sp>
      <p:pic>
        <p:nvPicPr>
          <p:cNvPr id="1255" name="Google Shape;1255;p39"/>
          <p:cNvPicPr preferRelativeResize="0">
            <a:picLocks noGrp="1"/>
          </p:cNvPicPr>
          <p:nvPr>
            <p:ph type="pic" idx="2"/>
          </p:nvPr>
        </p:nvPicPr>
        <p:blipFill rotWithShape="1">
          <a:blip r:embed="rId3">
            <a:alphaModFix/>
          </a:blip>
          <a:srcRect/>
          <a:stretch/>
        </p:blipFill>
        <p:spPr>
          <a:xfrm>
            <a:off x="8394575" y="184400"/>
            <a:ext cx="601500" cy="601500"/>
          </a:xfrm>
          <a:prstGeom prst="ellipse">
            <a:avLst/>
          </a:prstGeom>
        </p:spPr>
      </p:pic>
      <p:sp>
        <p:nvSpPr>
          <p:cNvPr id="1256" name="Google Shape;1256;p39"/>
          <p:cNvSpPr txBox="1">
            <a:spLocks noGrp="1"/>
          </p:cNvSpPr>
          <p:nvPr>
            <p:ph type="subTitle" idx="3"/>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Ukulele</a:t>
            </a:r>
            <a:endParaRPr/>
          </a:p>
        </p:txBody>
      </p:sp>
      <p:sp>
        <p:nvSpPr>
          <p:cNvPr id="1257" name="Google Shape;1257;p39"/>
          <p:cNvSpPr txBox="1">
            <a:spLocks noGrp="1"/>
          </p:cNvSpPr>
          <p:nvPr>
            <p:ph type="ctrTitle"/>
          </p:nvPr>
        </p:nvSpPr>
        <p:spPr>
          <a:xfrm>
            <a:off x="387900" y="83185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Table of 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3</a:t>
            </a:fld>
            <a:endParaRPr/>
          </a:p>
        </p:txBody>
      </p:sp>
      <p:sp>
        <p:nvSpPr>
          <p:cNvPr id="113" name="Google Shape;113;p13"/>
          <p:cNvSpPr txBox="1">
            <a:spLocks noGrp="1"/>
          </p:cNvSpPr>
          <p:nvPr>
            <p:ph type="body" idx="1"/>
          </p:nvPr>
        </p:nvSpPr>
        <p:spPr>
          <a:xfrm>
            <a:off x="394075" y="852700"/>
            <a:ext cx="7273800" cy="2894700"/>
          </a:xfrm>
          <a:prstGeom prst="rect">
            <a:avLst/>
          </a:prstGeom>
        </p:spPr>
        <p:txBody>
          <a:bodyPr spcFirstLastPara="1" wrap="square" lIns="0" tIns="0" rIns="0" bIns="0" anchor="t" anchorCtr="0">
            <a:noAutofit/>
          </a:bodyPr>
          <a:lstStyle/>
          <a:p>
            <a:pPr marL="228600" lvl="0" indent="-155575" algn="l" rtl="0">
              <a:lnSpc>
                <a:spcPct val="100000"/>
              </a:lnSpc>
              <a:spcBef>
                <a:spcPts val="0"/>
              </a:spcBef>
              <a:spcAft>
                <a:spcPts val="0"/>
              </a:spcAft>
              <a:buClr>
                <a:schemeClr val="dk1"/>
              </a:buClr>
              <a:buSzPts val="1100"/>
              <a:buFont typeface="Rubik"/>
              <a:buAutoNum type="arabicPeriod"/>
            </a:pPr>
            <a:r>
              <a:rPr lang="en" sz="1100">
                <a:solidFill>
                  <a:schemeClr val="dk1"/>
                </a:solidFill>
              </a:rPr>
              <a:t>Make a copy of this document by going to File -&gt; Make a Copy -&gt; Entire Presentation. </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Choose the slide on the next page titled “Measures and Bar Lines”. This will be your song chart. Duplicate this slide as many times as you want to for as many song charts as you’d like to make.</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Copy and paste ingredients from other slides onto your new blank slide one at a time or select multiple items from the same slide to copy by holding down shift while selecting objects.</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Re-size any object by selecting it and then clicking and dragging one of the corners of the object to the desired size. Multiple objects can be resized at the same time by making sure they are simultaneously selected.</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Holding the Command (ctrl alt on windows) while pressing “+” or “-” will allow you to zoom in or out of a page to fine tune the positioning of objects. Objects can be moved by being dragged into position or nudged using the arrow keys. </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Double click anywhere to begin a new text box.</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Text can be resized by selecting it and changing its font size.</a:t>
            </a:r>
            <a:endParaRPr sz="1100">
              <a:solidFill>
                <a:schemeClr val="dk1"/>
              </a:solidFill>
            </a:endParaRPr>
          </a:p>
          <a:p>
            <a:pPr marL="228600" lvl="0" indent="-155575" algn="l" rtl="0">
              <a:lnSpc>
                <a:spcPct val="100000"/>
              </a:lnSpc>
              <a:spcBef>
                <a:spcPts val="800"/>
              </a:spcBef>
              <a:spcAft>
                <a:spcPts val="0"/>
              </a:spcAft>
              <a:buClr>
                <a:schemeClr val="dk1"/>
              </a:buClr>
              <a:buSzPts val="1100"/>
              <a:buFont typeface="Rubik"/>
              <a:buAutoNum type="arabicPeriod"/>
            </a:pPr>
            <a:r>
              <a:rPr lang="en" sz="1100">
                <a:solidFill>
                  <a:schemeClr val="dk1"/>
                </a:solidFill>
              </a:rPr>
              <a:t>Print your new song chart by choosing “print” from the file menu, and then make sure that only the slide number containing your chart is selected in the print dialog box.</a:t>
            </a:r>
            <a:endParaRPr sz="1100">
              <a:solidFill>
                <a:schemeClr val="dk1"/>
              </a:solidFill>
            </a:endParaRPr>
          </a:p>
          <a:p>
            <a:pPr marL="228600" lvl="0" indent="-155575" algn="l" rtl="0">
              <a:lnSpc>
                <a:spcPct val="100000"/>
              </a:lnSpc>
              <a:spcBef>
                <a:spcPts val="800"/>
              </a:spcBef>
              <a:spcAft>
                <a:spcPts val="800"/>
              </a:spcAft>
              <a:buClr>
                <a:schemeClr val="dk1"/>
              </a:buClr>
              <a:buSzPts val="1100"/>
              <a:buFont typeface="Rubik"/>
              <a:buAutoNum type="arabicPeriod"/>
            </a:pPr>
            <a:r>
              <a:rPr lang="en" sz="1100">
                <a:solidFill>
                  <a:schemeClr val="dk1"/>
                </a:solidFill>
              </a:rPr>
              <a:t>Save your new song chart as a PDF by choosing this option at the bottom of the print dialog box and typing a new title for the song chart.</a:t>
            </a:r>
            <a:endParaRPr sz="1100"/>
          </a:p>
        </p:txBody>
      </p:sp>
      <p:sp>
        <p:nvSpPr>
          <p:cNvPr id="114" name="Google Shape;114;p13"/>
          <p:cNvSpPr txBox="1">
            <a:spLocks noGrp="1"/>
          </p:cNvSpPr>
          <p:nvPr>
            <p:ph type="ctrTitle"/>
          </p:nvPr>
        </p:nvSpPr>
        <p:spPr>
          <a:xfrm>
            <a:off x="394075" y="35980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How To Use This Document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Google Shape;1262;p40"/>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263" name="Google Shape;1263;p40"/>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Open Chords</a:t>
            </a:r>
            <a:endParaRPr/>
          </a:p>
        </p:txBody>
      </p:sp>
      <p:sp>
        <p:nvSpPr>
          <p:cNvPr id="1264" name="Google Shape;1264;p40"/>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30</a:t>
            </a:fld>
            <a:endParaRPr/>
          </a:p>
        </p:txBody>
      </p:sp>
      <p:pic>
        <p:nvPicPr>
          <p:cNvPr id="1265" name="Google Shape;1265;p40"/>
          <p:cNvPicPr preferRelativeResize="0"/>
          <p:nvPr/>
        </p:nvPicPr>
        <p:blipFill rotWithShape="1">
          <a:blip r:embed="rId4">
            <a:alphaModFix/>
          </a:blip>
          <a:srcRect/>
          <a:stretch/>
        </p:blipFill>
        <p:spPr>
          <a:xfrm>
            <a:off x="444713" y="394565"/>
            <a:ext cx="636173" cy="1204184"/>
          </a:xfrm>
          <a:prstGeom prst="rect">
            <a:avLst/>
          </a:prstGeom>
          <a:noFill/>
          <a:ln>
            <a:noFill/>
          </a:ln>
        </p:spPr>
      </p:pic>
      <p:pic>
        <p:nvPicPr>
          <p:cNvPr id="1266" name="Google Shape;1266;p40"/>
          <p:cNvPicPr preferRelativeResize="0"/>
          <p:nvPr/>
        </p:nvPicPr>
        <p:blipFill rotWithShape="1">
          <a:blip r:embed="rId5">
            <a:alphaModFix/>
          </a:blip>
          <a:srcRect/>
          <a:stretch/>
        </p:blipFill>
        <p:spPr>
          <a:xfrm>
            <a:off x="413403" y="3485659"/>
            <a:ext cx="636173" cy="1204184"/>
          </a:xfrm>
          <a:prstGeom prst="rect">
            <a:avLst/>
          </a:prstGeom>
          <a:noFill/>
          <a:ln>
            <a:noFill/>
          </a:ln>
        </p:spPr>
      </p:pic>
      <p:pic>
        <p:nvPicPr>
          <p:cNvPr id="1267" name="Google Shape;1267;p40"/>
          <p:cNvPicPr preferRelativeResize="0"/>
          <p:nvPr/>
        </p:nvPicPr>
        <p:blipFill rotWithShape="1">
          <a:blip r:embed="rId6">
            <a:alphaModFix/>
          </a:blip>
          <a:srcRect/>
          <a:stretch/>
        </p:blipFill>
        <p:spPr>
          <a:xfrm>
            <a:off x="1678723" y="394565"/>
            <a:ext cx="636173" cy="1204184"/>
          </a:xfrm>
          <a:prstGeom prst="rect">
            <a:avLst/>
          </a:prstGeom>
          <a:noFill/>
          <a:ln>
            <a:noFill/>
          </a:ln>
        </p:spPr>
      </p:pic>
      <p:pic>
        <p:nvPicPr>
          <p:cNvPr id="1268" name="Google Shape;1268;p40"/>
          <p:cNvPicPr preferRelativeResize="0"/>
          <p:nvPr/>
        </p:nvPicPr>
        <p:blipFill rotWithShape="1">
          <a:blip r:embed="rId7">
            <a:alphaModFix/>
          </a:blip>
          <a:srcRect/>
          <a:stretch/>
        </p:blipFill>
        <p:spPr>
          <a:xfrm>
            <a:off x="3081750" y="3485659"/>
            <a:ext cx="636173" cy="1204184"/>
          </a:xfrm>
          <a:prstGeom prst="rect">
            <a:avLst/>
          </a:prstGeom>
          <a:noFill/>
          <a:ln>
            <a:noFill/>
          </a:ln>
        </p:spPr>
      </p:pic>
      <p:pic>
        <p:nvPicPr>
          <p:cNvPr id="1269" name="Google Shape;1269;p40"/>
          <p:cNvPicPr preferRelativeResize="0"/>
          <p:nvPr/>
        </p:nvPicPr>
        <p:blipFill rotWithShape="1">
          <a:blip r:embed="rId8">
            <a:alphaModFix/>
          </a:blip>
          <a:srcRect/>
          <a:stretch/>
        </p:blipFill>
        <p:spPr>
          <a:xfrm>
            <a:off x="1622729" y="3485659"/>
            <a:ext cx="817936" cy="1204184"/>
          </a:xfrm>
          <a:prstGeom prst="rect">
            <a:avLst/>
          </a:prstGeom>
          <a:noFill/>
          <a:ln>
            <a:noFill/>
          </a:ln>
        </p:spPr>
      </p:pic>
      <p:pic>
        <p:nvPicPr>
          <p:cNvPr id="1270" name="Google Shape;1270;p40"/>
          <p:cNvPicPr preferRelativeResize="0"/>
          <p:nvPr/>
        </p:nvPicPr>
        <p:blipFill rotWithShape="1">
          <a:blip r:embed="rId9">
            <a:alphaModFix/>
          </a:blip>
          <a:srcRect/>
          <a:stretch/>
        </p:blipFill>
        <p:spPr>
          <a:xfrm>
            <a:off x="4291075" y="3485659"/>
            <a:ext cx="636173" cy="1204184"/>
          </a:xfrm>
          <a:prstGeom prst="rect">
            <a:avLst/>
          </a:prstGeom>
          <a:noFill/>
          <a:ln>
            <a:noFill/>
          </a:ln>
        </p:spPr>
      </p:pic>
      <p:pic>
        <p:nvPicPr>
          <p:cNvPr id="1271" name="Google Shape;1271;p40"/>
          <p:cNvPicPr preferRelativeResize="0"/>
          <p:nvPr/>
        </p:nvPicPr>
        <p:blipFill rotWithShape="1">
          <a:blip r:embed="rId10">
            <a:alphaModFix/>
          </a:blip>
          <a:srcRect/>
          <a:stretch/>
        </p:blipFill>
        <p:spPr>
          <a:xfrm>
            <a:off x="5477991" y="394565"/>
            <a:ext cx="636173" cy="1204184"/>
          </a:xfrm>
          <a:prstGeom prst="rect">
            <a:avLst/>
          </a:prstGeom>
          <a:noFill/>
          <a:ln>
            <a:noFill/>
          </a:ln>
        </p:spPr>
      </p:pic>
      <p:pic>
        <p:nvPicPr>
          <p:cNvPr id="1272" name="Google Shape;1272;p40"/>
          <p:cNvPicPr preferRelativeResize="0"/>
          <p:nvPr/>
        </p:nvPicPr>
        <p:blipFill rotWithShape="1">
          <a:blip r:embed="rId11">
            <a:alphaModFix/>
          </a:blip>
          <a:srcRect/>
          <a:stretch/>
        </p:blipFill>
        <p:spPr>
          <a:xfrm>
            <a:off x="5500401" y="3485659"/>
            <a:ext cx="658893" cy="1204184"/>
          </a:xfrm>
          <a:prstGeom prst="rect">
            <a:avLst/>
          </a:prstGeom>
          <a:noFill/>
          <a:ln>
            <a:noFill/>
          </a:ln>
        </p:spPr>
      </p:pic>
      <p:pic>
        <p:nvPicPr>
          <p:cNvPr id="1273" name="Google Shape;1273;p40"/>
          <p:cNvPicPr preferRelativeResize="0"/>
          <p:nvPr/>
        </p:nvPicPr>
        <p:blipFill rotWithShape="1">
          <a:blip r:embed="rId12">
            <a:alphaModFix/>
          </a:blip>
          <a:srcRect/>
          <a:stretch/>
        </p:blipFill>
        <p:spPr>
          <a:xfrm>
            <a:off x="6712001" y="394565"/>
            <a:ext cx="636173" cy="1204184"/>
          </a:xfrm>
          <a:prstGeom prst="rect">
            <a:avLst/>
          </a:prstGeom>
          <a:noFill/>
          <a:ln>
            <a:noFill/>
          </a:ln>
        </p:spPr>
      </p:pic>
      <p:pic>
        <p:nvPicPr>
          <p:cNvPr id="1274" name="Google Shape;1274;p40"/>
          <p:cNvPicPr preferRelativeResize="0"/>
          <p:nvPr/>
        </p:nvPicPr>
        <p:blipFill rotWithShape="1">
          <a:blip r:embed="rId13">
            <a:alphaModFix/>
          </a:blip>
          <a:srcRect/>
          <a:stretch/>
        </p:blipFill>
        <p:spPr>
          <a:xfrm>
            <a:off x="6740938" y="3485659"/>
            <a:ext cx="681614" cy="1204184"/>
          </a:xfrm>
          <a:prstGeom prst="rect">
            <a:avLst/>
          </a:prstGeom>
          <a:noFill/>
          <a:ln>
            <a:noFill/>
          </a:ln>
        </p:spPr>
      </p:pic>
      <p:pic>
        <p:nvPicPr>
          <p:cNvPr id="1275" name="Google Shape;1275;p40"/>
          <p:cNvPicPr preferRelativeResize="0"/>
          <p:nvPr/>
        </p:nvPicPr>
        <p:blipFill rotWithShape="1">
          <a:blip r:embed="rId14">
            <a:alphaModFix/>
          </a:blip>
          <a:srcRect/>
          <a:stretch/>
        </p:blipFill>
        <p:spPr>
          <a:xfrm>
            <a:off x="848547" y="1719592"/>
            <a:ext cx="658893" cy="1204184"/>
          </a:xfrm>
          <a:prstGeom prst="rect">
            <a:avLst/>
          </a:prstGeom>
          <a:noFill/>
          <a:ln>
            <a:noFill/>
          </a:ln>
        </p:spPr>
      </p:pic>
      <p:pic>
        <p:nvPicPr>
          <p:cNvPr id="1276" name="Google Shape;1276;p40"/>
          <p:cNvPicPr preferRelativeResize="0"/>
          <p:nvPr/>
        </p:nvPicPr>
        <p:blipFill rotWithShape="1">
          <a:blip r:embed="rId15">
            <a:alphaModFix/>
          </a:blip>
          <a:srcRect/>
          <a:stretch/>
        </p:blipFill>
        <p:spPr>
          <a:xfrm>
            <a:off x="8012687" y="3485659"/>
            <a:ext cx="636173" cy="1204184"/>
          </a:xfrm>
          <a:prstGeom prst="rect">
            <a:avLst/>
          </a:prstGeom>
          <a:noFill/>
          <a:ln>
            <a:noFill/>
          </a:ln>
        </p:spPr>
      </p:pic>
      <p:pic>
        <p:nvPicPr>
          <p:cNvPr id="1277" name="Google Shape;1277;p40"/>
          <p:cNvPicPr preferRelativeResize="0"/>
          <p:nvPr/>
        </p:nvPicPr>
        <p:blipFill rotWithShape="1">
          <a:blip r:embed="rId16">
            <a:alphaModFix/>
          </a:blip>
          <a:srcRect/>
          <a:stretch/>
        </p:blipFill>
        <p:spPr>
          <a:xfrm>
            <a:off x="2912733" y="394565"/>
            <a:ext cx="671565" cy="1204184"/>
          </a:xfrm>
          <a:prstGeom prst="rect">
            <a:avLst/>
          </a:prstGeom>
          <a:noFill/>
          <a:ln>
            <a:noFill/>
          </a:ln>
        </p:spPr>
      </p:pic>
      <p:pic>
        <p:nvPicPr>
          <p:cNvPr id="1278" name="Google Shape;1278;p40"/>
          <p:cNvPicPr preferRelativeResize="0"/>
          <p:nvPr/>
        </p:nvPicPr>
        <p:blipFill rotWithShape="1">
          <a:blip r:embed="rId17">
            <a:alphaModFix/>
          </a:blip>
          <a:srcRect/>
          <a:stretch/>
        </p:blipFill>
        <p:spPr>
          <a:xfrm>
            <a:off x="4195362" y="394565"/>
            <a:ext cx="671565" cy="1204184"/>
          </a:xfrm>
          <a:prstGeom prst="rect">
            <a:avLst/>
          </a:prstGeom>
          <a:noFill/>
          <a:ln>
            <a:noFill/>
          </a:ln>
        </p:spPr>
      </p:pic>
      <p:pic>
        <p:nvPicPr>
          <p:cNvPr id="1279" name="Google Shape;1279;p40"/>
          <p:cNvPicPr preferRelativeResize="0"/>
          <p:nvPr/>
        </p:nvPicPr>
        <p:blipFill rotWithShape="1">
          <a:blip r:embed="rId18">
            <a:alphaModFix/>
          </a:blip>
          <a:srcRect/>
          <a:stretch/>
        </p:blipFill>
        <p:spPr>
          <a:xfrm>
            <a:off x="7946011" y="394565"/>
            <a:ext cx="671565" cy="1204184"/>
          </a:xfrm>
          <a:prstGeom prst="rect">
            <a:avLst/>
          </a:prstGeom>
          <a:noFill/>
          <a:ln>
            <a:noFill/>
          </a:ln>
        </p:spPr>
      </p:pic>
      <p:pic>
        <p:nvPicPr>
          <p:cNvPr id="1280" name="Google Shape;1280;p40"/>
          <p:cNvPicPr preferRelativeResize="0"/>
          <p:nvPr/>
        </p:nvPicPr>
        <p:blipFill rotWithShape="1">
          <a:blip r:embed="rId19">
            <a:alphaModFix/>
          </a:blip>
          <a:srcRect/>
          <a:stretch/>
        </p:blipFill>
        <p:spPr>
          <a:xfrm>
            <a:off x="2517602" y="1719592"/>
            <a:ext cx="671565" cy="1204184"/>
          </a:xfrm>
          <a:prstGeom prst="rect">
            <a:avLst/>
          </a:prstGeom>
          <a:noFill/>
          <a:ln>
            <a:noFill/>
          </a:ln>
        </p:spPr>
      </p:pic>
      <p:pic>
        <p:nvPicPr>
          <p:cNvPr id="1281" name="Google Shape;1281;p40"/>
          <p:cNvPicPr preferRelativeResize="0"/>
          <p:nvPr/>
        </p:nvPicPr>
        <p:blipFill rotWithShape="1">
          <a:blip r:embed="rId20">
            <a:alphaModFix/>
          </a:blip>
          <a:srcRect/>
          <a:stretch/>
        </p:blipFill>
        <p:spPr>
          <a:xfrm>
            <a:off x="5904332" y="1719592"/>
            <a:ext cx="671565" cy="1204184"/>
          </a:xfrm>
          <a:prstGeom prst="rect">
            <a:avLst/>
          </a:prstGeom>
          <a:noFill/>
          <a:ln>
            <a:noFill/>
          </a:ln>
        </p:spPr>
      </p:pic>
      <p:pic>
        <p:nvPicPr>
          <p:cNvPr id="1282" name="Google Shape;1282;p40"/>
          <p:cNvPicPr preferRelativeResize="0"/>
          <p:nvPr/>
        </p:nvPicPr>
        <p:blipFill rotWithShape="1">
          <a:blip r:embed="rId21">
            <a:alphaModFix/>
          </a:blip>
          <a:srcRect/>
          <a:stretch/>
        </p:blipFill>
        <p:spPr>
          <a:xfrm>
            <a:off x="4204065" y="1719592"/>
            <a:ext cx="681614" cy="1204184"/>
          </a:xfrm>
          <a:prstGeom prst="rect">
            <a:avLst/>
          </a:prstGeom>
          <a:noFill/>
          <a:ln>
            <a:noFill/>
          </a:ln>
        </p:spPr>
      </p:pic>
      <p:sp>
        <p:nvSpPr>
          <p:cNvPr id="1283" name="Google Shape;1283;p40"/>
          <p:cNvSpPr txBox="1">
            <a:spLocks noGrp="1"/>
          </p:cNvSpPr>
          <p:nvPr>
            <p:ph type="subTitle" idx="1"/>
          </p:nvPr>
        </p:nvSpPr>
        <p:spPr>
          <a:xfrm>
            <a:off x="1568250" y="31547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Open Chord Variations</a:t>
            </a:r>
            <a:endParaRPr/>
          </a:p>
        </p:txBody>
      </p:sp>
      <p:pic>
        <p:nvPicPr>
          <p:cNvPr id="1284" name="Google Shape;1284;p40"/>
          <p:cNvPicPr preferRelativeResize="0"/>
          <p:nvPr/>
        </p:nvPicPr>
        <p:blipFill>
          <a:blip r:embed="rId22">
            <a:alphaModFix/>
          </a:blip>
          <a:stretch>
            <a:fillRect/>
          </a:stretch>
        </p:blipFill>
        <p:spPr>
          <a:xfrm>
            <a:off x="7422550" y="1745438"/>
            <a:ext cx="526876" cy="1152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41"/>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290" name="Google Shape;1290;p41"/>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Major and Minor Barre Chords</a:t>
            </a:r>
            <a:endParaRPr/>
          </a:p>
        </p:txBody>
      </p:sp>
      <p:sp>
        <p:nvSpPr>
          <p:cNvPr id="1291" name="Google Shape;1291;p41"/>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31</a:t>
            </a:fld>
            <a:endParaRPr/>
          </a:p>
        </p:txBody>
      </p:sp>
      <p:sp>
        <p:nvSpPr>
          <p:cNvPr id="1292" name="Google Shape;1292;p41"/>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1293" name="Google Shape;1293;p41"/>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294" name="Google Shape;1294;p41"/>
          <p:cNvSpPr txBox="1"/>
          <p:nvPr/>
        </p:nvSpPr>
        <p:spPr>
          <a:xfrm>
            <a:off x="144974" y="513301"/>
            <a:ext cx="14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“F” Shape Barre</a:t>
            </a:r>
            <a:endParaRPr sz="1200" dirty="0">
              <a:latin typeface="Arial" panose="020B0604020202020204" pitchFamily="34" charset="0"/>
              <a:ea typeface="Rubik"/>
              <a:cs typeface="Arial" panose="020B0604020202020204" pitchFamily="34" charset="0"/>
              <a:sym typeface="Rubik"/>
            </a:endParaRPr>
          </a:p>
        </p:txBody>
      </p:sp>
      <p:cxnSp>
        <p:nvCxnSpPr>
          <p:cNvPr id="1295" name="Google Shape;1295;p41"/>
          <p:cNvCxnSpPr/>
          <p:nvPr/>
        </p:nvCxnSpPr>
        <p:spPr>
          <a:xfrm>
            <a:off x="1620868" y="746375"/>
            <a:ext cx="0" cy="4164900"/>
          </a:xfrm>
          <a:prstGeom prst="straightConnector1">
            <a:avLst/>
          </a:prstGeom>
          <a:noFill/>
          <a:ln w="9525" cap="flat" cmpd="sng">
            <a:solidFill>
              <a:srgbClr val="000000"/>
            </a:solidFill>
            <a:prstDash val="solid"/>
            <a:round/>
            <a:headEnd type="none" w="sm" len="sm"/>
            <a:tailEnd type="none" w="sm" len="sm"/>
          </a:ln>
        </p:spPr>
      </p:cxnSp>
      <p:cxnSp>
        <p:nvCxnSpPr>
          <p:cNvPr id="1296" name="Google Shape;1296;p41"/>
          <p:cNvCxnSpPr/>
          <p:nvPr/>
        </p:nvCxnSpPr>
        <p:spPr>
          <a:xfrm>
            <a:off x="3096762" y="752767"/>
            <a:ext cx="0" cy="4164900"/>
          </a:xfrm>
          <a:prstGeom prst="straightConnector1">
            <a:avLst/>
          </a:prstGeom>
          <a:noFill/>
          <a:ln w="9525" cap="flat" cmpd="sng">
            <a:solidFill>
              <a:srgbClr val="000000"/>
            </a:solidFill>
            <a:prstDash val="solid"/>
            <a:round/>
            <a:headEnd type="none" w="sm" len="sm"/>
            <a:tailEnd type="none" w="sm" len="sm"/>
          </a:ln>
        </p:spPr>
      </p:cxnSp>
      <p:sp>
        <p:nvSpPr>
          <p:cNvPr id="1297" name="Google Shape;1297;p41"/>
          <p:cNvSpPr txBox="1"/>
          <p:nvPr/>
        </p:nvSpPr>
        <p:spPr>
          <a:xfrm>
            <a:off x="1620867" y="513301"/>
            <a:ext cx="14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“C” Shape Barre</a:t>
            </a:r>
            <a:endParaRPr sz="1200" dirty="0">
              <a:latin typeface="Arial" panose="020B0604020202020204" pitchFamily="34" charset="0"/>
              <a:ea typeface="Rubik"/>
              <a:cs typeface="Arial" panose="020B0604020202020204" pitchFamily="34" charset="0"/>
              <a:sym typeface="Rubik"/>
            </a:endParaRPr>
          </a:p>
        </p:txBody>
      </p:sp>
      <p:sp>
        <p:nvSpPr>
          <p:cNvPr id="1298" name="Google Shape;1298;p41"/>
          <p:cNvSpPr txBox="1"/>
          <p:nvPr/>
        </p:nvSpPr>
        <p:spPr>
          <a:xfrm>
            <a:off x="3091804" y="513301"/>
            <a:ext cx="14808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“A” Shape Barre</a:t>
            </a:r>
            <a:endParaRPr sz="1200" dirty="0">
              <a:latin typeface="Arial" panose="020B0604020202020204" pitchFamily="34" charset="0"/>
              <a:ea typeface="Rubik"/>
              <a:cs typeface="Arial" panose="020B0604020202020204" pitchFamily="34" charset="0"/>
              <a:sym typeface="Rubik"/>
            </a:endParaRPr>
          </a:p>
        </p:txBody>
      </p:sp>
      <p:sp>
        <p:nvSpPr>
          <p:cNvPr id="1299" name="Google Shape;1299;p41"/>
          <p:cNvSpPr txBox="1"/>
          <p:nvPr/>
        </p:nvSpPr>
        <p:spPr>
          <a:xfrm>
            <a:off x="4572655" y="513301"/>
            <a:ext cx="147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“Am” Shape Barre</a:t>
            </a:r>
            <a:endParaRPr sz="1200" dirty="0">
              <a:latin typeface="Arial" panose="020B0604020202020204" pitchFamily="34" charset="0"/>
              <a:ea typeface="Rubik"/>
              <a:cs typeface="Arial" panose="020B0604020202020204" pitchFamily="34" charset="0"/>
              <a:sym typeface="Rubik"/>
            </a:endParaRPr>
          </a:p>
        </p:txBody>
      </p:sp>
      <p:sp>
        <p:nvSpPr>
          <p:cNvPr id="1300" name="Google Shape;1300;p41"/>
          <p:cNvSpPr txBox="1"/>
          <p:nvPr/>
        </p:nvSpPr>
        <p:spPr>
          <a:xfrm>
            <a:off x="6043581" y="513301"/>
            <a:ext cx="1476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a:t>
            </a:r>
            <a:r>
              <a:rPr lang="en" sz="800" dirty="0" err="1">
                <a:solidFill>
                  <a:srgbClr val="000000"/>
                </a:solidFill>
                <a:latin typeface="Arial" panose="020B0604020202020204" pitchFamily="34" charset="0"/>
                <a:ea typeface="Rubik"/>
                <a:cs typeface="Arial" panose="020B0604020202020204" pitchFamily="34" charset="0"/>
                <a:sym typeface="Rubik"/>
              </a:rPr>
              <a:t>F#m</a:t>
            </a:r>
            <a:r>
              <a:rPr lang="en" sz="800" dirty="0">
                <a:solidFill>
                  <a:srgbClr val="000000"/>
                </a:solidFill>
                <a:latin typeface="Arial" panose="020B0604020202020204" pitchFamily="34" charset="0"/>
                <a:ea typeface="Rubik"/>
                <a:cs typeface="Arial" panose="020B0604020202020204" pitchFamily="34" charset="0"/>
                <a:sym typeface="Rubik"/>
              </a:rPr>
              <a:t>” Shape Barre</a:t>
            </a:r>
            <a:endParaRPr sz="1200" dirty="0">
              <a:latin typeface="Arial" panose="020B0604020202020204" pitchFamily="34" charset="0"/>
              <a:ea typeface="Rubik"/>
              <a:cs typeface="Arial" panose="020B0604020202020204" pitchFamily="34" charset="0"/>
              <a:sym typeface="Rubik"/>
            </a:endParaRPr>
          </a:p>
        </p:txBody>
      </p:sp>
      <p:sp>
        <p:nvSpPr>
          <p:cNvPr id="1301" name="Google Shape;1301;p41"/>
          <p:cNvSpPr txBox="1"/>
          <p:nvPr/>
        </p:nvSpPr>
        <p:spPr>
          <a:xfrm>
            <a:off x="7519467" y="513301"/>
            <a:ext cx="1470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“Dm” Shape Barre</a:t>
            </a:r>
            <a:endParaRPr sz="1200" dirty="0">
              <a:latin typeface="Arial" panose="020B0604020202020204" pitchFamily="34" charset="0"/>
              <a:ea typeface="Rubik"/>
              <a:cs typeface="Arial" panose="020B0604020202020204" pitchFamily="34" charset="0"/>
              <a:sym typeface="Rubik"/>
            </a:endParaRPr>
          </a:p>
        </p:txBody>
      </p:sp>
      <p:cxnSp>
        <p:nvCxnSpPr>
          <p:cNvPr id="1302" name="Google Shape;1302;p41"/>
          <p:cNvCxnSpPr/>
          <p:nvPr/>
        </p:nvCxnSpPr>
        <p:spPr>
          <a:xfrm>
            <a:off x="7524443" y="752115"/>
            <a:ext cx="0" cy="4164900"/>
          </a:xfrm>
          <a:prstGeom prst="straightConnector1">
            <a:avLst/>
          </a:prstGeom>
          <a:noFill/>
          <a:ln w="9525" cap="flat" cmpd="sng">
            <a:solidFill>
              <a:srgbClr val="000000"/>
            </a:solidFill>
            <a:prstDash val="solid"/>
            <a:round/>
            <a:headEnd type="none" w="sm" len="sm"/>
            <a:tailEnd type="none" w="sm" len="sm"/>
          </a:ln>
        </p:spPr>
      </p:cxnSp>
      <p:cxnSp>
        <p:nvCxnSpPr>
          <p:cNvPr id="1303" name="Google Shape;1303;p41"/>
          <p:cNvCxnSpPr/>
          <p:nvPr/>
        </p:nvCxnSpPr>
        <p:spPr>
          <a:xfrm>
            <a:off x="6048549" y="768924"/>
            <a:ext cx="0" cy="4164900"/>
          </a:xfrm>
          <a:prstGeom prst="straightConnector1">
            <a:avLst/>
          </a:prstGeom>
          <a:noFill/>
          <a:ln w="9525" cap="flat" cmpd="sng">
            <a:solidFill>
              <a:srgbClr val="000000"/>
            </a:solidFill>
            <a:prstDash val="solid"/>
            <a:round/>
            <a:headEnd type="none" w="sm" len="sm"/>
            <a:tailEnd type="none" w="sm" len="sm"/>
          </a:ln>
        </p:spPr>
      </p:cxnSp>
      <p:cxnSp>
        <p:nvCxnSpPr>
          <p:cNvPr id="1304" name="Google Shape;1304;p41"/>
          <p:cNvCxnSpPr/>
          <p:nvPr/>
        </p:nvCxnSpPr>
        <p:spPr>
          <a:xfrm>
            <a:off x="4572655" y="760520"/>
            <a:ext cx="0" cy="4164900"/>
          </a:xfrm>
          <a:prstGeom prst="straightConnector1">
            <a:avLst/>
          </a:prstGeom>
          <a:noFill/>
          <a:ln w="9525" cap="flat" cmpd="sng">
            <a:solidFill>
              <a:srgbClr val="000000"/>
            </a:solidFill>
            <a:prstDash val="solid"/>
            <a:round/>
            <a:headEnd type="none" w="sm" len="sm"/>
            <a:tailEnd type="none" w="sm" len="sm"/>
          </a:ln>
        </p:spPr>
      </p:cxnSp>
      <p:pic>
        <p:nvPicPr>
          <p:cNvPr id="1305" name="Google Shape;1305;p41"/>
          <p:cNvPicPr preferRelativeResize="0"/>
          <p:nvPr/>
        </p:nvPicPr>
        <p:blipFill rotWithShape="1">
          <a:blip r:embed="rId4">
            <a:alphaModFix/>
          </a:blip>
          <a:srcRect/>
          <a:stretch/>
        </p:blipFill>
        <p:spPr>
          <a:xfrm>
            <a:off x="316501" y="2376988"/>
            <a:ext cx="363071" cy="484094"/>
          </a:xfrm>
          <a:prstGeom prst="rect">
            <a:avLst/>
          </a:prstGeom>
          <a:noFill/>
          <a:ln>
            <a:noFill/>
          </a:ln>
        </p:spPr>
      </p:pic>
      <p:pic>
        <p:nvPicPr>
          <p:cNvPr id="1306" name="Google Shape;1306;p41"/>
          <p:cNvPicPr preferRelativeResize="0"/>
          <p:nvPr/>
        </p:nvPicPr>
        <p:blipFill rotWithShape="1">
          <a:blip r:embed="rId5">
            <a:alphaModFix/>
          </a:blip>
          <a:srcRect/>
          <a:stretch/>
        </p:blipFill>
        <p:spPr>
          <a:xfrm>
            <a:off x="316501" y="2880848"/>
            <a:ext cx="363071" cy="484094"/>
          </a:xfrm>
          <a:prstGeom prst="rect">
            <a:avLst/>
          </a:prstGeom>
          <a:noFill/>
          <a:ln>
            <a:noFill/>
          </a:ln>
        </p:spPr>
      </p:pic>
      <p:pic>
        <p:nvPicPr>
          <p:cNvPr id="1307" name="Google Shape;1307;p41"/>
          <p:cNvPicPr preferRelativeResize="0"/>
          <p:nvPr/>
        </p:nvPicPr>
        <p:blipFill rotWithShape="1">
          <a:blip r:embed="rId6">
            <a:alphaModFix/>
          </a:blip>
          <a:srcRect/>
          <a:stretch/>
        </p:blipFill>
        <p:spPr>
          <a:xfrm>
            <a:off x="847319" y="1872733"/>
            <a:ext cx="363071" cy="484094"/>
          </a:xfrm>
          <a:prstGeom prst="rect">
            <a:avLst/>
          </a:prstGeom>
          <a:noFill/>
          <a:ln>
            <a:noFill/>
          </a:ln>
        </p:spPr>
      </p:pic>
      <p:pic>
        <p:nvPicPr>
          <p:cNvPr id="1308" name="Google Shape;1308;p41"/>
          <p:cNvPicPr preferRelativeResize="0"/>
          <p:nvPr/>
        </p:nvPicPr>
        <p:blipFill rotWithShape="1">
          <a:blip r:embed="rId7">
            <a:alphaModFix/>
          </a:blip>
          <a:srcRect/>
          <a:stretch/>
        </p:blipFill>
        <p:spPr>
          <a:xfrm>
            <a:off x="316501" y="3384707"/>
            <a:ext cx="363071" cy="484094"/>
          </a:xfrm>
          <a:prstGeom prst="rect">
            <a:avLst/>
          </a:prstGeom>
          <a:noFill/>
          <a:ln>
            <a:noFill/>
          </a:ln>
        </p:spPr>
      </p:pic>
      <p:pic>
        <p:nvPicPr>
          <p:cNvPr id="1309" name="Google Shape;1309;p41"/>
          <p:cNvPicPr preferRelativeResize="0"/>
          <p:nvPr/>
        </p:nvPicPr>
        <p:blipFill rotWithShape="1">
          <a:blip r:embed="rId8">
            <a:alphaModFix/>
          </a:blip>
          <a:srcRect/>
          <a:stretch/>
        </p:blipFill>
        <p:spPr>
          <a:xfrm>
            <a:off x="885095" y="2880056"/>
            <a:ext cx="363071" cy="484094"/>
          </a:xfrm>
          <a:prstGeom prst="rect">
            <a:avLst/>
          </a:prstGeom>
          <a:noFill/>
          <a:ln>
            <a:noFill/>
          </a:ln>
        </p:spPr>
      </p:pic>
      <p:pic>
        <p:nvPicPr>
          <p:cNvPr id="1310" name="Google Shape;1310;p41"/>
          <p:cNvPicPr preferRelativeResize="0"/>
          <p:nvPr/>
        </p:nvPicPr>
        <p:blipFill rotWithShape="1">
          <a:blip r:embed="rId9">
            <a:alphaModFix/>
          </a:blip>
          <a:srcRect/>
          <a:stretch/>
        </p:blipFill>
        <p:spPr>
          <a:xfrm>
            <a:off x="316501" y="3888568"/>
            <a:ext cx="363071" cy="484094"/>
          </a:xfrm>
          <a:prstGeom prst="rect">
            <a:avLst/>
          </a:prstGeom>
          <a:noFill/>
          <a:ln>
            <a:noFill/>
          </a:ln>
        </p:spPr>
      </p:pic>
      <p:pic>
        <p:nvPicPr>
          <p:cNvPr id="1311" name="Google Shape;1311;p41"/>
          <p:cNvPicPr preferRelativeResize="0"/>
          <p:nvPr/>
        </p:nvPicPr>
        <p:blipFill rotWithShape="1">
          <a:blip r:embed="rId10">
            <a:alphaModFix/>
          </a:blip>
          <a:srcRect/>
          <a:stretch/>
        </p:blipFill>
        <p:spPr>
          <a:xfrm>
            <a:off x="369092" y="865409"/>
            <a:ext cx="286505" cy="484094"/>
          </a:xfrm>
          <a:prstGeom prst="rect">
            <a:avLst/>
          </a:prstGeom>
          <a:noFill/>
          <a:ln>
            <a:noFill/>
          </a:ln>
        </p:spPr>
      </p:pic>
      <p:pic>
        <p:nvPicPr>
          <p:cNvPr id="1312" name="Google Shape;1312;p41"/>
          <p:cNvPicPr preferRelativeResize="0"/>
          <p:nvPr/>
        </p:nvPicPr>
        <p:blipFill rotWithShape="1">
          <a:blip r:embed="rId11">
            <a:alphaModFix/>
          </a:blip>
          <a:srcRect/>
          <a:stretch/>
        </p:blipFill>
        <p:spPr>
          <a:xfrm>
            <a:off x="316501" y="1369269"/>
            <a:ext cx="363071" cy="484094"/>
          </a:xfrm>
          <a:prstGeom prst="rect">
            <a:avLst/>
          </a:prstGeom>
          <a:noFill/>
          <a:ln>
            <a:noFill/>
          </a:ln>
        </p:spPr>
      </p:pic>
      <p:pic>
        <p:nvPicPr>
          <p:cNvPr id="1313" name="Google Shape;1313;p41"/>
          <p:cNvPicPr preferRelativeResize="0"/>
          <p:nvPr/>
        </p:nvPicPr>
        <p:blipFill rotWithShape="1">
          <a:blip r:embed="rId12">
            <a:alphaModFix/>
          </a:blip>
          <a:srcRect/>
          <a:stretch/>
        </p:blipFill>
        <p:spPr>
          <a:xfrm>
            <a:off x="316501" y="1873128"/>
            <a:ext cx="363071" cy="484094"/>
          </a:xfrm>
          <a:prstGeom prst="rect">
            <a:avLst/>
          </a:prstGeom>
          <a:noFill/>
          <a:ln>
            <a:noFill/>
          </a:ln>
        </p:spPr>
      </p:pic>
      <p:pic>
        <p:nvPicPr>
          <p:cNvPr id="1314" name="Google Shape;1314;p41"/>
          <p:cNvPicPr preferRelativeResize="0"/>
          <p:nvPr/>
        </p:nvPicPr>
        <p:blipFill rotWithShape="1">
          <a:blip r:embed="rId13">
            <a:alphaModFix/>
          </a:blip>
          <a:srcRect/>
          <a:stretch/>
        </p:blipFill>
        <p:spPr>
          <a:xfrm>
            <a:off x="899910" y="865409"/>
            <a:ext cx="286505" cy="484094"/>
          </a:xfrm>
          <a:prstGeom prst="rect">
            <a:avLst/>
          </a:prstGeom>
          <a:noFill/>
          <a:ln>
            <a:noFill/>
          </a:ln>
        </p:spPr>
      </p:pic>
      <p:pic>
        <p:nvPicPr>
          <p:cNvPr id="1315" name="Google Shape;1315;p41"/>
          <p:cNvPicPr preferRelativeResize="0"/>
          <p:nvPr/>
        </p:nvPicPr>
        <p:blipFill rotWithShape="1">
          <a:blip r:embed="rId14">
            <a:alphaModFix/>
          </a:blip>
          <a:srcRect/>
          <a:stretch/>
        </p:blipFill>
        <p:spPr>
          <a:xfrm>
            <a:off x="2356333" y="4371078"/>
            <a:ext cx="355661" cy="484094"/>
          </a:xfrm>
          <a:prstGeom prst="rect">
            <a:avLst/>
          </a:prstGeom>
          <a:noFill/>
          <a:ln>
            <a:noFill/>
          </a:ln>
        </p:spPr>
      </p:pic>
      <p:pic>
        <p:nvPicPr>
          <p:cNvPr id="1316" name="Google Shape;1316;p41"/>
          <p:cNvPicPr preferRelativeResize="0"/>
          <p:nvPr/>
        </p:nvPicPr>
        <p:blipFill rotWithShape="1">
          <a:blip r:embed="rId15">
            <a:alphaModFix/>
          </a:blip>
          <a:srcRect/>
          <a:stretch/>
        </p:blipFill>
        <p:spPr>
          <a:xfrm>
            <a:off x="1800088" y="862024"/>
            <a:ext cx="286505" cy="484094"/>
          </a:xfrm>
          <a:prstGeom prst="rect">
            <a:avLst/>
          </a:prstGeom>
          <a:noFill/>
          <a:ln>
            <a:noFill/>
          </a:ln>
        </p:spPr>
      </p:pic>
      <p:pic>
        <p:nvPicPr>
          <p:cNvPr id="1317" name="Google Shape;1317;p41"/>
          <p:cNvPicPr preferRelativeResize="0"/>
          <p:nvPr/>
        </p:nvPicPr>
        <p:blipFill rotWithShape="1">
          <a:blip r:embed="rId16">
            <a:alphaModFix/>
          </a:blip>
          <a:srcRect/>
          <a:stretch/>
        </p:blipFill>
        <p:spPr>
          <a:xfrm>
            <a:off x="1800088" y="1349994"/>
            <a:ext cx="355661" cy="484094"/>
          </a:xfrm>
          <a:prstGeom prst="rect">
            <a:avLst/>
          </a:prstGeom>
          <a:noFill/>
          <a:ln>
            <a:noFill/>
          </a:ln>
        </p:spPr>
      </p:pic>
      <p:pic>
        <p:nvPicPr>
          <p:cNvPr id="1318" name="Google Shape;1318;p41"/>
          <p:cNvPicPr preferRelativeResize="0"/>
          <p:nvPr/>
        </p:nvPicPr>
        <p:blipFill rotWithShape="1">
          <a:blip r:embed="rId17">
            <a:alphaModFix/>
          </a:blip>
          <a:srcRect/>
          <a:stretch/>
        </p:blipFill>
        <p:spPr>
          <a:xfrm>
            <a:off x="1804136" y="1852167"/>
            <a:ext cx="355661" cy="484094"/>
          </a:xfrm>
          <a:prstGeom prst="rect">
            <a:avLst/>
          </a:prstGeom>
          <a:noFill/>
          <a:ln>
            <a:noFill/>
          </a:ln>
        </p:spPr>
      </p:pic>
      <p:pic>
        <p:nvPicPr>
          <p:cNvPr id="1319" name="Google Shape;1319;p41"/>
          <p:cNvPicPr preferRelativeResize="0"/>
          <p:nvPr/>
        </p:nvPicPr>
        <p:blipFill rotWithShape="1">
          <a:blip r:embed="rId18">
            <a:alphaModFix/>
          </a:blip>
          <a:srcRect/>
          <a:stretch/>
        </p:blipFill>
        <p:spPr>
          <a:xfrm>
            <a:off x="2356333" y="850855"/>
            <a:ext cx="286505" cy="484094"/>
          </a:xfrm>
          <a:prstGeom prst="rect">
            <a:avLst/>
          </a:prstGeom>
          <a:noFill/>
          <a:ln>
            <a:noFill/>
          </a:ln>
        </p:spPr>
      </p:pic>
      <p:pic>
        <p:nvPicPr>
          <p:cNvPr id="1320" name="Google Shape;1320;p41"/>
          <p:cNvPicPr preferRelativeResize="0"/>
          <p:nvPr/>
        </p:nvPicPr>
        <p:blipFill rotWithShape="1">
          <a:blip r:embed="rId19">
            <a:alphaModFix/>
          </a:blip>
          <a:srcRect/>
          <a:stretch/>
        </p:blipFill>
        <p:spPr>
          <a:xfrm>
            <a:off x="1800088" y="2361322"/>
            <a:ext cx="355661" cy="484094"/>
          </a:xfrm>
          <a:prstGeom prst="rect">
            <a:avLst/>
          </a:prstGeom>
          <a:noFill/>
          <a:ln>
            <a:noFill/>
          </a:ln>
        </p:spPr>
      </p:pic>
      <p:pic>
        <p:nvPicPr>
          <p:cNvPr id="1321" name="Google Shape;1321;p41"/>
          <p:cNvPicPr preferRelativeResize="0"/>
          <p:nvPr/>
        </p:nvPicPr>
        <p:blipFill rotWithShape="1">
          <a:blip r:embed="rId20">
            <a:alphaModFix/>
          </a:blip>
          <a:srcRect/>
          <a:stretch/>
        </p:blipFill>
        <p:spPr>
          <a:xfrm>
            <a:off x="2356334" y="1852167"/>
            <a:ext cx="355661" cy="484094"/>
          </a:xfrm>
          <a:prstGeom prst="rect">
            <a:avLst/>
          </a:prstGeom>
          <a:noFill/>
          <a:ln>
            <a:noFill/>
          </a:ln>
        </p:spPr>
      </p:pic>
      <p:pic>
        <p:nvPicPr>
          <p:cNvPr id="1322" name="Google Shape;1322;p41"/>
          <p:cNvPicPr preferRelativeResize="0"/>
          <p:nvPr/>
        </p:nvPicPr>
        <p:blipFill rotWithShape="1">
          <a:blip r:embed="rId21">
            <a:alphaModFix/>
          </a:blip>
          <a:srcRect/>
          <a:stretch/>
        </p:blipFill>
        <p:spPr>
          <a:xfrm>
            <a:off x="1800925" y="2861573"/>
            <a:ext cx="355661" cy="484094"/>
          </a:xfrm>
          <a:prstGeom prst="rect">
            <a:avLst/>
          </a:prstGeom>
          <a:noFill/>
          <a:ln>
            <a:noFill/>
          </a:ln>
        </p:spPr>
      </p:pic>
      <p:pic>
        <p:nvPicPr>
          <p:cNvPr id="1323" name="Google Shape;1323;p41"/>
          <p:cNvPicPr preferRelativeResize="0"/>
          <p:nvPr/>
        </p:nvPicPr>
        <p:blipFill rotWithShape="1">
          <a:blip r:embed="rId22">
            <a:alphaModFix/>
          </a:blip>
          <a:srcRect/>
          <a:stretch/>
        </p:blipFill>
        <p:spPr>
          <a:xfrm>
            <a:off x="1800168" y="3369041"/>
            <a:ext cx="355661" cy="484094"/>
          </a:xfrm>
          <a:prstGeom prst="rect">
            <a:avLst/>
          </a:prstGeom>
          <a:noFill/>
          <a:ln>
            <a:noFill/>
          </a:ln>
        </p:spPr>
      </p:pic>
      <p:pic>
        <p:nvPicPr>
          <p:cNvPr id="1324" name="Google Shape;1324;p41"/>
          <p:cNvPicPr preferRelativeResize="0"/>
          <p:nvPr/>
        </p:nvPicPr>
        <p:blipFill rotWithShape="1">
          <a:blip r:embed="rId23">
            <a:alphaModFix/>
          </a:blip>
          <a:srcRect/>
          <a:stretch/>
        </p:blipFill>
        <p:spPr>
          <a:xfrm>
            <a:off x="1800168" y="3869293"/>
            <a:ext cx="355661" cy="484094"/>
          </a:xfrm>
          <a:prstGeom prst="rect">
            <a:avLst/>
          </a:prstGeom>
          <a:noFill/>
          <a:ln>
            <a:noFill/>
          </a:ln>
        </p:spPr>
      </p:pic>
      <p:pic>
        <p:nvPicPr>
          <p:cNvPr id="1325" name="Google Shape;1325;p41"/>
          <p:cNvPicPr preferRelativeResize="0"/>
          <p:nvPr/>
        </p:nvPicPr>
        <p:blipFill rotWithShape="1">
          <a:blip r:embed="rId24">
            <a:alphaModFix/>
          </a:blip>
          <a:srcRect/>
          <a:stretch/>
        </p:blipFill>
        <p:spPr>
          <a:xfrm>
            <a:off x="1800168" y="4373154"/>
            <a:ext cx="355661" cy="484094"/>
          </a:xfrm>
          <a:prstGeom prst="rect">
            <a:avLst/>
          </a:prstGeom>
          <a:noFill/>
          <a:ln>
            <a:noFill/>
          </a:ln>
        </p:spPr>
      </p:pic>
      <p:pic>
        <p:nvPicPr>
          <p:cNvPr id="1326" name="Google Shape;1326;p41"/>
          <p:cNvPicPr preferRelativeResize="0"/>
          <p:nvPr/>
        </p:nvPicPr>
        <p:blipFill rotWithShape="1">
          <a:blip r:embed="rId25">
            <a:alphaModFix/>
          </a:blip>
          <a:srcRect/>
          <a:stretch/>
        </p:blipFill>
        <p:spPr>
          <a:xfrm>
            <a:off x="2356334" y="3364641"/>
            <a:ext cx="355661" cy="484094"/>
          </a:xfrm>
          <a:prstGeom prst="rect">
            <a:avLst/>
          </a:prstGeom>
          <a:noFill/>
          <a:ln>
            <a:noFill/>
          </a:ln>
        </p:spPr>
      </p:pic>
      <p:pic>
        <p:nvPicPr>
          <p:cNvPr id="1327" name="Google Shape;1327;p41"/>
          <p:cNvPicPr preferRelativeResize="0"/>
          <p:nvPr/>
        </p:nvPicPr>
        <p:blipFill rotWithShape="1">
          <a:blip r:embed="rId26">
            <a:alphaModFix/>
          </a:blip>
          <a:srcRect/>
          <a:stretch/>
        </p:blipFill>
        <p:spPr>
          <a:xfrm>
            <a:off x="3274558" y="861698"/>
            <a:ext cx="286505" cy="484094"/>
          </a:xfrm>
          <a:prstGeom prst="rect">
            <a:avLst/>
          </a:prstGeom>
          <a:noFill/>
          <a:ln>
            <a:noFill/>
          </a:ln>
        </p:spPr>
      </p:pic>
      <p:pic>
        <p:nvPicPr>
          <p:cNvPr id="1328" name="Google Shape;1328;p41"/>
          <p:cNvPicPr preferRelativeResize="0"/>
          <p:nvPr/>
        </p:nvPicPr>
        <p:blipFill rotWithShape="1">
          <a:blip r:embed="rId27">
            <a:alphaModFix/>
          </a:blip>
          <a:srcRect/>
          <a:stretch/>
        </p:blipFill>
        <p:spPr>
          <a:xfrm>
            <a:off x="3272751" y="1346118"/>
            <a:ext cx="363071" cy="484094"/>
          </a:xfrm>
          <a:prstGeom prst="rect">
            <a:avLst/>
          </a:prstGeom>
          <a:noFill/>
          <a:ln>
            <a:noFill/>
          </a:ln>
        </p:spPr>
      </p:pic>
      <p:pic>
        <p:nvPicPr>
          <p:cNvPr id="1329" name="Google Shape;1329;p41"/>
          <p:cNvPicPr preferRelativeResize="0"/>
          <p:nvPr/>
        </p:nvPicPr>
        <p:blipFill rotWithShape="1">
          <a:blip r:embed="rId28">
            <a:alphaModFix/>
          </a:blip>
          <a:srcRect/>
          <a:stretch/>
        </p:blipFill>
        <p:spPr>
          <a:xfrm>
            <a:off x="3832225" y="861025"/>
            <a:ext cx="286505" cy="484094"/>
          </a:xfrm>
          <a:prstGeom prst="rect">
            <a:avLst/>
          </a:prstGeom>
          <a:noFill/>
          <a:ln>
            <a:noFill/>
          </a:ln>
        </p:spPr>
      </p:pic>
      <p:pic>
        <p:nvPicPr>
          <p:cNvPr id="1330" name="Google Shape;1330;p41"/>
          <p:cNvPicPr preferRelativeResize="0"/>
          <p:nvPr/>
        </p:nvPicPr>
        <p:blipFill rotWithShape="1">
          <a:blip r:embed="rId29">
            <a:alphaModFix/>
          </a:blip>
          <a:srcRect/>
          <a:stretch/>
        </p:blipFill>
        <p:spPr>
          <a:xfrm>
            <a:off x="3274558" y="1852167"/>
            <a:ext cx="363071" cy="484094"/>
          </a:xfrm>
          <a:prstGeom prst="rect">
            <a:avLst/>
          </a:prstGeom>
          <a:noFill/>
          <a:ln>
            <a:noFill/>
          </a:ln>
        </p:spPr>
      </p:pic>
      <p:pic>
        <p:nvPicPr>
          <p:cNvPr id="1331" name="Google Shape;1331;p41"/>
          <p:cNvPicPr preferRelativeResize="0"/>
          <p:nvPr/>
        </p:nvPicPr>
        <p:blipFill rotWithShape="1">
          <a:blip r:embed="rId30">
            <a:alphaModFix/>
          </a:blip>
          <a:srcRect/>
          <a:stretch/>
        </p:blipFill>
        <p:spPr>
          <a:xfrm>
            <a:off x="3276619" y="2357318"/>
            <a:ext cx="363071" cy="484094"/>
          </a:xfrm>
          <a:prstGeom prst="rect">
            <a:avLst/>
          </a:prstGeom>
          <a:noFill/>
          <a:ln>
            <a:noFill/>
          </a:ln>
        </p:spPr>
      </p:pic>
      <p:pic>
        <p:nvPicPr>
          <p:cNvPr id="1332" name="Google Shape;1332;p41"/>
          <p:cNvPicPr preferRelativeResize="0"/>
          <p:nvPr/>
        </p:nvPicPr>
        <p:blipFill rotWithShape="1">
          <a:blip r:embed="rId31">
            <a:alphaModFix/>
          </a:blip>
          <a:srcRect/>
          <a:stretch/>
        </p:blipFill>
        <p:spPr>
          <a:xfrm>
            <a:off x="3270767" y="2861573"/>
            <a:ext cx="363071" cy="484094"/>
          </a:xfrm>
          <a:prstGeom prst="rect">
            <a:avLst/>
          </a:prstGeom>
          <a:noFill/>
          <a:ln>
            <a:noFill/>
          </a:ln>
        </p:spPr>
      </p:pic>
      <p:pic>
        <p:nvPicPr>
          <p:cNvPr id="1333" name="Google Shape;1333;p41"/>
          <p:cNvPicPr preferRelativeResize="0"/>
          <p:nvPr/>
        </p:nvPicPr>
        <p:blipFill rotWithShape="1">
          <a:blip r:embed="rId32">
            <a:alphaModFix/>
          </a:blip>
          <a:srcRect/>
          <a:stretch/>
        </p:blipFill>
        <p:spPr>
          <a:xfrm>
            <a:off x="3276619" y="3345667"/>
            <a:ext cx="363071" cy="484094"/>
          </a:xfrm>
          <a:prstGeom prst="rect">
            <a:avLst/>
          </a:prstGeom>
          <a:noFill/>
          <a:ln>
            <a:noFill/>
          </a:ln>
        </p:spPr>
      </p:pic>
      <p:pic>
        <p:nvPicPr>
          <p:cNvPr id="1334" name="Google Shape;1334;p41"/>
          <p:cNvPicPr preferRelativeResize="0"/>
          <p:nvPr/>
        </p:nvPicPr>
        <p:blipFill rotWithShape="1">
          <a:blip r:embed="rId33">
            <a:alphaModFix/>
          </a:blip>
          <a:srcRect/>
          <a:stretch/>
        </p:blipFill>
        <p:spPr>
          <a:xfrm>
            <a:off x="3805376" y="2357318"/>
            <a:ext cx="363071" cy="484094"/>
          </a:xfrm>
          <a:prstGeom prst="rect">
            <a:avLst/>
          </a:prstGeom>
          <a:noFill/>
          <a:ln>
            <a:noFill/>
          </a:ln>
        </p:spPr>
      </p:pic>
      <p:pic>
        <p:nvPicPr>
          <p:cNvPr id="1335" name="Google Shape;1335;p41"/>
          <p:cNvPicPr preferRelativeResize="0"/>
          <p:nvPr/>
        </p:nvPicPr>
        <p:blipFill rotWithShape="1">
          <a:blip r:embed="rId34">
            <a:alphaModFix/>
          </a:blip>
          <a:srcRect/>
          <a:stretch/>
        </p:blipFill>
        <p:spPr>
          <a:xfrm>
            <a:off x="3272751" y="4371078"/>
            <a:ext cx="363071" cy="484094"/>
          </a:xfrm>
          <a:prstGeom prst="rect">
            <a:avLst/>
          </a:prstGeom>
          <a:noFill/>
          <a:ln>
            <a:noFill/>
          </a:ln>
        </p:spPr>
      </p:pic>
      <p:pic>
        <p:nvPicPr>
          <p:cNvPr id="1336" name="Google Shape;1336;p41"/>
          <p:cNvPicPr preferRelativeResize="0"/>
          <p:nvPr/>
        </p:nvPicPr>
        <p:blipFill rotWithShape="1">
          <a:blip r:embed="rId35">
            <a:alphaModFix/>
          </a:blip>
          <a:srcRect/>
          <a:stretch/>
        </p:blipFill>
        <p:spPr>
          <a:xfrm>
            <a:off x="3270767" y="3867283"/>
            <a:ext cx="363071" cy="484094"/>
          </a:xfrm>
          <a:prstGeom prst="rect">
            <a:avLst/>
          </a:prstGeom>
          <a:noFill/>
          <a:ln>
            <a:noFill/>
          </a:ln>
        </p:spPr>
      </p:pic>
      <p:pic>
        <p:nvPicPr>
          <p:cNvPr id="1337" name="Google Shape;1337;p41"/>
          <p:cNvPicPr preferRelativeResize="0"/>
          <p:nvPr/>
        </p:nvPicPr>
        <p:blipFill rotWithShape="1">
          <a:blip r:embed="rId36">
            <a:alphaModFix/>
          </a:blip>
          <a:srcRect/>
          <a:stretch/>
        </p:blipFill>
        <p:spPr>
          <a:xfrm>
            <a:off x="3831589" y="3345667"/>
            <a:ext cx="363071" cy="484094"/>
          </a:xfrm>
          <a:prstGeom prst="rect">
            <a:avLst/>
          </a:prstGeom>
          <a:noFill/>
          <a:ln>
            <a:noFill/>
          </a:ln>
        </p:spPr>
      </p:pic>
      <p:pic>
        <p:nvPicPr>
          <p:cNvPr id="1338" name="Google Shape;1338;p41"/>
          <p:cNvPicPr preferRelativeResize="0"/>
          <p:nvPr/>
        </p:nvPicPr>
        <p:blipFill rotWithShape="1">
          <a:blip r:embed="rId37">
            <a:alphaModFix/>
          </a:blip>
          <a:srcRect/>
          <a:stretch/>
        </p:blipFill>
        <p:spPr>
          <a:xfrm>
            <a:off x="5286851" y="850744"/>
            <a:ext cx="306264" cy="484094"/>
          </a:xfrm>
          <a:prstGeom prst="rect">
            <a:avLst/>
          </a:prstGeom>
          <a:noFill/>
          <a:ln>
            <a:noFill/>
          </a:ln>
        </p:spPr>
      </p:pic>
      <p:pic>
        <p:nvPicPr>
          <p:cNvPr id="1339" name="Google Shape;1339;p41"/>
          <p:cNvPicPr preferRelativeResize="0"/>
          <p:nvPr/>
        </p:nvPicPr>
        <p:blipFill rotWithShape="1">
          <a:blip r:embed="rId38">
            <a:alphaModFix/>
          </a:blip>
          <a:srcRect/>
          <a:stretch/>
        </p:blipFill>
        <p:spPr>
          <a:xfrm>
            <a:off x="4668890" y="1353648"/>
            <a:ext cx="363071" cy="484094"/>
          </a:xfrm>
          <a:prstGeom prst="rect">
            <a:avLst/>
          </a:prstGeom>
          <a:noFill/>
          <a:ln>
            <a:noFill/>
          </a:ln>
        </p:spPr>
      </p:pic>
      <p:pic>
        <p:nvPicPr>
          <p:cNvPr id="1340" name="Google Shape;1340;p41"/>
          <p:cNvPicPr preferRelativeResize="0"/>
          <p:nvPr/>
        </p:nvPicPr>
        <p:blipFill rotWithShape="1">
          <a:blip r:embed="rId39">
            <a:alphaModFix/>
          </a:blip>
          <a:srcRect/>
          <a:stretch/>
        </p:blipFill>
        <p:spPr>
          <a:xfrm>
            <a:off x="4668890" y="2359458"/>
            <a:ext cx="373156" cy="484094"/>
          </a:xfrm>
          <a:prstGeom prst="rect">
            <a:avLst/>
          </a:prstGeom>
          <a:noFill/>
          <a:ln>
            <a:noFill/>
          </a:ln>
        </p:spPr>
      </p:pic>
      <p:pic>
        <p:nvPicPr>
          <p:cNvPr id="1341" name="Google Shape;1341;p41"/>
          <p:cNvPicPr preferRelativeResize="0"/>
          <p:nvPr/>
        </p:nvPicPr>
        <p:blipFill rotWithShape="1">
          <a:blip r:embed="rId40">
            <a:alphaModFix/>
          </a:blip>
          <a:srcRect/>
          <a:stretch/>
        </p:blipFill>
        <p:spPr>
          <a:xfrm>
            <a:off x="4668890" y="1856553"/>
            <a:ext cx="363071" cy="484094"/>
          </a:xfrm>
          <a:prstGeom prst="rect">
            <a:avLst/>
          </a:prstGeom>
          <a:noFill/>
          <a:ln>
            <a:noFill/>
          </a:ln>
        </p:spPr>
      </p:pic>
      <p:pic>
        <p:nvPicPr>
          <p:cNvPr id="1342" name="Google Shape;1342;p41"/>
          <p:cNvPicPr preferRelativeResize="0"/>
          <p:nvPr/>
        </p:nvPicPr>
        <p:blipFill rotWithShape="1">
          <a:blip r:embed="rId41">
            <a:alphaModFix/>
          </a:blip>
          <a:srcRect/>
          <a:stretch/>
        </p:blipFill>
        <p:spPr>
          <a:xfrm>
            <a:off x="5286851" y="2361322"/>
            <a:ext cx="373156" cy="484094"/>
          </a:xfrm>
          <a:prstGeom prst="rect">
            <a:avLst/>
          </a:prstGeom>
          <a:noFill/>
          <a:ln>
            <a:noFill/>
          </a:ln>
        </p:spPr>
      </p:pic>
      <p:pic>
        <p:nvPicPr>
          <p:cNvPr id="1343" name="Google Shape;1343;p41"/>
          <p:cNvPicPr preferRelativeResize="0"/>
          <p:nvPr/>
        </p:nvPicPr>
        <p:blipFill rotWithShape="1">
          <a:blip r:embed="rId42">
            <a:alphaModFix/>
          </a:blip>
          <a:srcRect/>
          <a:stretch/>
        </p:blipFill>
        <p:spPr>
          <a:xfrm>
            <a:off x="4668890" y="3365267"/>
            <a:ext cx="373156" cy="484094"/>
          </a:xfrm>
          <a:prstGeom prst="rect">
            <a:avLst/>
          </a:prstGeom>
          <a:noFill/>
          <a:ln>
            <a:noFill/>
          </a:ln>
        </p:spPr>
      </p:pic>
      <p:pic>
        <p:nvPicPr>
          <p:cNvPr id="1344" name="Google Shape;1344;p41"/>
          <p:cNvPicPr preferRelativeResize="0"/>
          <p:nvPr/>
        </p:nvPicPr>
        <p:blipFill rotWithShape="1">
          <a:blip r:embed="rId43">
            <a:alphaModFix/>
          </a:blip>
          <a:srcRect/>
          <a:stretch/>
        </p:blipFill>
        <p:spPr>
          <a:xfrm>
            <a:off x="4668890" y="2862363"/>
            <a:ext cx="363071" cy="484094"/>
          </a:xfrm>
          <a:prstGeom prst="rect">
            <a:avLst/>
          </a:prstGeom>
          <a:noFill/>
          <a:ln>
            <a:noFill/>
          </a:ln>
        </p:spPr>
      </p:pic>
      <p:pic>
        <p:nvPicPr>
          <p:cNvPr id="1345" name="Google Shape;1345;p41"/>
          <p:cNvPicPr preferRelativeResize="0"/>
          <p:nvPr/>
        </p:nvPicPr>
        <p:blipFill rotWithShape="1">
          <a:blip r:embed="rId44">
            <a:alphaModFix/>
          </a:blip>
          <a:srcRect/>
          <a:stretch/>
        </p:blipFill>
        <p:spPr>
          <a:xfrm>
            <a:off x="5315575" y="3345667"/>
            <a:ext cx="363071" cy="484094"/>
          </a:xfrm>
          <a:prstGeom prst="rect">
            <a:avLst/>
          </a:prstGeom>
          <a:noFill/>
          <a:ln>
            <a:noFill/>
          </a:ln>
        </p:spPr>
      </p:pic>
      <p:pic>
        <p:nvPicPr>
          <p:cNvPr id="1346" name="Google Shape;1346;p41"/>
          <p:cNvPicPr preferRelativeResize="0"/>
          <p:nvPr/>
        </p:nvPicPr>
        <p:blipFill rotWithShape="1">
          <a:blip r:embed="rId45">
            <a:alphaModFix/>
          </a:blip>
          <a:srcRect/>
          <a:stretch/>
        </p:blipFill>
        <p:spPr>
          <a:xfrm>
            <a:off x="4668890" y="3868172"/>
            <a:ext cx="363071" cy="484094"/>
          </a:xfrm>
          <a:prstGeom prst="rect">
            <a:avLst/>
          </a:prstGeom>
          <a:noFill/>
          <a:ln>
            <a:noFill/>
          </a:ln>
        </p:spPr>
      </p:pic>
      <p:pic>
        <p:nvPicPr>
          <p:cNvPr id="1347" name="Google Shape;1347;p41"/>
          <p:cNvPicPr preferRelativeResize="0"/>
          <p:nvPr/>
        </p:nvPicPr>
        <p:blipFill rotWithShape="1">
          <a:blip r:embed="rId46">
            <a:alphaModFix/>
          </a:blip>
          <a:srcRect/>
          <a:stretch/>
        </p:blipFill>
        <p:spPr>
          <a:xfrm>
            <a:off x="4668890" y="4371078"/>
            <a:ext cx="363071" cy="484094"/>
          </a:xfrm>
          <a:prstGeom prst="rect">
            <a:avLst/>
          </a:prstGeom>
          <a:noFill/>
          <a:ln>
            <a:noFill/>
          </a:ln>
        </p:spPr>
      </p:pic>
      <p:pic>
        <p:nvPicPr>
          <p:cNvPr id="1348" name="Google Shape;1348;p41"/>
          <p:cNvPicPr preferRelativeResize="0"/>
          <p:nvPr/>
        </p:nvPicPr>
        <p:blipFill rotWithShape="1">
          <a:blip r:embed="rId47">
            <a:alphaModFix/>
          </a:blip>
          <a:srcRect/>
          <a:stretch/>
        </p:blipFill>
        <p:spPr>
          <a:xfrm>
            <a:off x="6193928" y="2356824"/>
            <a:ext cx="383241" cy="484094"/>
          </a:xfrm>
          <a:prstGeom prst="rect">
            <a:avLst/>
          </a:prstGeom>
          <a:noFill/>
          <a:ln>
            <a:noFill/>
          </a:ln>
        </p:spPr>
      </p:pic>
      <p:pic>
        <p:nvPicPr>
          <p:cNvPr id="1349" name="Google Shape;1349;p41"/>
          <p:cNvPicPr preferRelativeResize="0"/>
          <p:nvPr/>
        </p:nvPicPr>
        <p:blipFill rotWithShape="1">
          <a:blip r:embed="rId48">
            <a:alphaModFix/>
          </a:blip>
          <a:srcRect/>
          <a:stretch/>
        </p:blipFill>
        <p:spPr>
          <a:xfrm>
            <a:off x="6788012" y="1349994"/>
            <a:ext cx="383241" cy="484094"/>
          </a:xfrm>
          <a:prstGeom prst="rect">
            <a:avLst/>
          </a:prstGeom>
          <a:noFill/>
          <a:ln>
            <a:noFill/>
          </a:ln>
        </p:spPr>
      </p:pic>
      <p:pic>
        <p:nvPicPr>
          <p:cNvPr id="1350" name="Google Shape;1350;p41"/>
          <p:cNvPicPr preferRelativeResize="0"/>
          <p:nvPr/>
        </p:nvPicPr>
        <p:blipFill rotWithShape="1">
          <a:blip r:embed="rId49">
            <a:alphaModFix/>
          </a:blip>
          <a:srcRect/>
          <a:stretch/>
        </p:blipFill>
        <p:spPr>
          <a:xfrm>
            <a:off x="6193928" y="1853261"/>
            <a:ext cx="383241" cy="484094"/>
          </a:xfrm>
          <a:prstGeom prst="rect">
            <a:avLst/>
          </a:prstGeom>
          <a:noFill/>
          <a:ln>
            <a:noFill/>
          </a:ln>
        </p:spPr>
      </p:pic>
      <p:pic>
        <p:nvPicPr>
          <p:cNvPr id="1351" name="Google Shape;1351;p41"/>
          <p:cNvPicPr preferRelativeResize="0"/>
          <p:nvPr/>
        </p:nvPicPr>
        <p:blipFill rotWithShape="1">
          <a:blip r:embed="rId50">
            <a:alphaModFix/>
          </a:blip>
          <a:srcRect/>
          <a:stretch/>
        </p:blipFill>
        <p:spPr>
          <a:xfrm>
            <a:off x="6781524" y="2350407"/>
            <a:ext cx="363070" cy="484094"/>
          </a:xfrm>
          <a:prstGeom prst="rect">
            <a:avLst/>
          </a:prstGeom>
          <a:noFill/>
          <a:ln>
            <a:noFill/>
          </a:ln>
        </p:spPr>
      </p:pic>
      <p:pic>
        <p:nvPicPr>
          <p:cNvPr id="1352" name="Google Shape;1352;p41"/>
          <p:cNvPicPr preferRelativeResize="0"/>
          <p:nvPr/>
        </p:nvPicPr>
        <p:blipFill rotWithShape="1">
          <a:blip r:embed="rId51">
            <a:alphaModFix/>
          </a:blip>
          <a:srcRect/>
          <a:stretch/>
        </p:blipFill>
        <p:spPr>
          <a:xfrm>
            <a:off x="6193928" y="2860387"/>
            <a:ext cx="363071" cy="484094"/>
          </a:xfrm>
          <a:prstGeom prst="rect">
            <a:avLst/>
          </a:prstGeom>
          <a:noFill/>
          <a:ln>
            <a:noFill/>
          </a:ln>
        </p:spPr>
      </p:pic>
      <p:pic>
        <p:nvPicPr>
          <p:cNvPr id="1353" name="Google Shape;1353;p41"/>
          <p:cNvPicPr preferRelativeResize="0"/>
          <p:nvPr/>
        </p:nvPicPr>
        <p:blipFill rotWithShape="1">
          <a:blip r:embed="rId52">
            <a:alphaModFix/>
          </a:blip>
          <a:srcRect/>
          <a:stretch/>
        </p:blipFill>
        <p:spPr>
          <a:xfrm>
            <a:off x="6193928" y="3867514"/>
            <a:ext cx="373156" cy="484094"/>
          </a:xfrm>
          <a:prstGeom prst="rect">
            <a:avLst/>
          </a:prstGeom>
          <a:noFill/>
          <a:ln>
            <a:noFill/>
          </a:ln>
        </p:spPr>
      </p:pic>
      <p:pic>
        <p:nvPicPr>
          <p:cNvPr id="1354" name="Google Shape;1354;p41"/>
          <p:cNvPicPr preferRelativeResize="0"/>
          <p:nvPr/>
        </p:nvPicPr>
        <p:blipFill rotWithShape="1">
          <a:blip r:embed="rId53">
            <a:alphaModFix/>
          </a:blip>
          <a:srcRect/>
          <a:stretch/>
        </p:blipFill>
        <p:spPr>
          <a:xfrm>
            <a:off x="6193928" y="3363951"/>
            <a:ext cx="363071" cy="484094"/>
          </a:xfrm>
          <a:prstGeom prst="rect">
            <a:avLst/>
          </a:prstGeom>
          <a:noFill/>
          <a:ln>
            <a:noFill/>
          </a:ln>
        </p:spPr>
      </p:pic>
      <p:pic>
        <p:nvPicPr>
          <p:cNvPr id="1355" name="Google Shape;1355;p41"/>
          <p:cNvPicPr preferRelativeResize="0"/>
          <p:nvPr/>
        </p:nvPicPr>
        <p:blipFill rotWithShape="1">
          <a:blip r:embed="rId54">
            <a:alphaModFix/>
          </a:blip>
          <a:srcRect/>
          <a:stretch/>
        </p:blipFill>
        <p:spPr>
          <a:xfrm>
            <a:off x="6788012" y="3867283"/>
            <a:ext cx="373156" cy="484094"/>
          </a:xfrm>
          <a:prstGeom prst="rect">
            <a:avLst/>
          </a:prstGeom>
          <a:noFill/>
          <a:ln>
            <a:noFill/>
          </a:ln>
        </p:spPr>
      </p:pic>
      <p:pic>
        <p:nvPicPr>
          <p:cNvPr id="1356" name="Google Shape;1356;p41"/>
          <p:cNvPicPr preferRelativeResize="0"/>
          <p:nvPr/>
        </p:nvPicPr>
        <p:blipFill rotWithShape="1">
          <a:blip r:embed="rId55">
            <a:alphaModFix/>
          </a:blip>
          <a:srcRect/>
          <a:stretch/>
        </p:blipFill>
        <p:spPr>
          <a:xfrm>
            <a:off x="6193928" y="4371078"/>
            <a:ext cx="363071" cy="484094"/>
          </a:xfrm>
          <a:prstGeom prst="rect">
            <a:avLst/>
          </a:prstGeom>
          <a:noFill/>
          <a:ln>
            <a:noFill/>
          </a:ln>
        </p:spPr>
      </p:pic>
      <p:pic>
        <p:nvPicPr>
          <p:cNvPr id="1357" name="Google Shape;1357;p41"/>
          <p:cNvPicPr preferRelativeResize="0"/>
          <p:nvPr/>
        </p:nvPicPr>
        <p:blipFill rotWithShape="1">
          <a:blip r:embed="rId56">
            <a:alphaModFix/>
          </a:blip>
          <a:srcRect/>
          <a:stretch/>
        </p:blipFill>
        <p:spPr>
          <a:xfrm>
            <a:off x="6193928" y="1349698"/>
            <a:ext cx="383241" cy="484094"/>
          </a:xfrm>
          <a:prstGeom prst="rect">
            <a:avLst/>
          </a:prstGeom>
          <a:noFill/>
          <a:ln>
            <a:noFill/>
          </a:ln>
        </p:spPr>
      </p:pic>
      <p:pic>
        <p:nvPicPr>
          <p:cNvPr id="1358" name="Google Shape;1358;p41"/>
          <p:cNvPicPr preferRelativeResize="0"/>
          <p:nvPr/>
        </p:nvPicPr>
        <p:blipFill rotWithShape="1">
          <a:blip r:embed="rId57">
            <a:alphaModFix/>
          </a:blip>
          <a:srcRect/>
          <a:stretch/>
        </p:blipFill>
        <p:spPr>
          <a:xfrm>
            <a:off x="6193928" y="846134"/>
            <a:ext cx="286505" cy="484094"/>
          </a:xfrm>
          <a:prstGeom prst="rect">
            <a:avLst/>
          </a:prstGeom>
          <a:noFill/>
          <a:ln>
            <a:noFill/>
          </a:ln>
        </p:spPr>
      </p:pic>
      <p:pic>
        <p:nvPicPr>
          <p:cNvPr id="1359" name="Google Shape;1359;p41"/>
          <p:cNvPicPr preferRelativeResize="0"/>
          <p:nvPr/>
        </p:nvPicPr>
        <p:blipFill rotWithShape="1">
          <a:blip r:embed="rId58">
            <a:alphaModFix/>
          </a:blip>
          <a:srcRect/>
          <a:stretch/>
        </p:blipFill>
        <p:spPr>
          <a:xfrm>
            <a:off x="8254927" y="4403623"/>
            <a:ext cx="363070" cy="484094"/>
          </a:xfrm>
          <a:prstGeom prst="rect">
            <a:avLst/>
          </a:prstGeom>
          <a:noFill/>
          <a:ln>
            <a:noFill/>
          </a:ln>
        </p:spPr>
      </p:pic>
      <p:pic>
        <p:nvPicPr>
          <p:cNvPr id="1360" name="Google Shape;1360;p41"/>
          <p:cNvPicPr preferRelativeResize="0"/>
          <p:nvPr/>
        </p:nvPicPr>
        <p:blipFill rotWithShape="1">
          <a:blip r:embed="rId59">
            <a:alphaModFix/>
          </a:blip>
          <a:srcRect/>
          <a:stretch/>
        </p:blipFill>
        <p:spPr>
          <a:xfrm>
            <a:off x="7669821" y="4401822"/>
            <a:ext cx="383241" cy="484094"/>
          </a:xfrm>
          <a:prstGeom prst="rect">
            <a:avLst/>
          </a:prstGeom>
          <a:noFill/>
          <a:ln>
            <a:noFill/>
          </a:ln>
        </p:spPr>
      </p:pic>
      <p:pic>
        <p:nvPicPr>
          <p:cNvPr id="1361" name="Google Shape;1361;p41"/>
          <p:cNvPicPr preferRelativeResize="0"/>
          <p:nvPr/>
        </p:nvPicPr>
        <p:blipFill rotWithShape="1">
          <a:blip r:embed="rId60">
            <a:alphaModFix/>
          </a:blip>
          <a:srcRect/>
          <a:stretch/>
        </p:blipFill>
        <p:spPr>
          <a:xfrm>
            <a:off x="8182439" y="3375332"/>
            <a:ext cx="383241" cy="484094"/>
          </a:xfrm>
          <a:prstGeom prst="rect">
            <a:avLst/>
          </a:prstGeom>
          <a:noFill/>
          <a:ln>
            <a:noFill/>
          </a:ln>
        </p:spPr>
      </p:pic>
      <p:pic>
        <p:nvPicPr>
          <p:cNvPr id="1362" name="Google Shape;1362;p41"/>
          <p:cNvPicPr preferRelativeResize="0"/>
          <p:nvPr/>
        </p:nvPicPr>
        <p:blipFill rotWithShape="1">
          <a:blip r:embed="rId61">
            <a:alphaModFix/>
          </a:blip>
          <a:srcRect/>
          <a:stretch/>
        </p:blipFill>
        <p:spPr>
          <a:xfrm>
            <a:off x="7673378" y="3865716"/>
            <a:ext cx="363071" cy="484094"/>
          </a:xfrm>
          <a:prstGeom prst="rect">
            <a:avLst/>
          </a:prstGeom>
          <a:noFill/>
          <a:ln>
            <a:noFill/>
          </a:ln>
        </p:spPr>
      </p:pic>
      <p:pic>
        <p:nvPicPr>
          <p:cNvPr id="1363" name="Google Shape;1363;p41"/>
          <p:cNvPicPr preferRelativeResize="0"/>
          <p:nvPr/>
        </p:nvPicPr>
        <p:blipFill rotWithShape="1">
          <a:blip r:embed="rId62">
            <a:alphaModFix/>
          </a:blip>
          <a:srcRect/>
          <a:stretch/>
        </p:blipFill>
        <p:spPr>
          <a:xfrm>
            <a:off x="7668565" y="861025"/>
            <a:ext cx="326022" cy="484094"/>
          </a:xfrm>
          <a:prstGeom prst="rect">
            <a:avLst/>
          </a:prstGeom>
          <a:noFill/>
          <a:ln>
            <a:noFill/>
          </a:ln>
        </p:spPr>
      </p:pic>
      <p:pic>
        <p:nvPicPr>
          <p:cNvPr id="1364" name="Google Shape;1364;p41"/>
          <p:cNvPicPr preferRelativeResize="0"/>
          <p:nvPr/>
        </p:nvPicPr>
        <p:blipFill rotWithShape="1">
          <a:blip r:embed="rId63">
            <a:alphaModFix/>
          </a:blip>
          <a:srcRect/>
          <a:stretch/>
        </p:blipFill>
        <p:spPr>
          <a:xfrm>
            <a:off x="8167328" y="861025"/>
            <a:ext cx="296384" cy="484094"/>
          </a:xfrm>
          <a:prstGeom prst="rect">
            <a:avLst/>
          </a:prstGeom>
          <a:noFill/>
          <a:ln>
            <a:noFill/>
          </a:ln>
        </p:spPr>
      </p:pic>
      <p:pic>
        <p:nvPicPr>
          <p:cNvPr id="1365" name="Google Shape;1365;p41"/>
          <p:cNvPicPr preferRelativeResize="0"/>
          <p:nvPr/>
        </p:nvPicPr>
        <p:blipFill rotWithShape="1">
          <a:blip r:embed="rId64">
            <a:alphaModFix/>
          </a:blip>
          <a:srcRect/>
          <a:stretch/>
        </p:blipFill>
        <p:spPr>
          <a:xfrm>
            <a:off x="7668565" y="1349503"/>
            <a:ext cx="363071" cy="484094"/>
          </a:xfrm>
          <a:prstGeom prst="rect">
            <a:avLst/>
          </a:prstGeom>
          <a:noFill/>
          <a:ln>
            <a:noFill/>
          </a:ln>
        </p:spPr>
      </p:pic>
      <p:pic>
        <p:nvPicPr>
          <p:cNvPr id="1366" name="Google Shape;1366;p41"/>
          <p:cNvPicPr preferRelativeResize="0"/>
          <p:nvPr/>
        </p:nvPicPr>
        <p:blipFill rotWithShape="1">
          <a:blip r:embed="rId65">
            <a:alphaModFix/>
          </a:blip>
          <a:srcRect/>
          <a:stretch/>
        </p:blipFill>
        <p:spPr>
          <a:xfrm>
            <a:off x="7668565" y="2363713"/>
            <a:ext cx="363070" cy="484094"/>
          </a:xfrm>
          <a:prstGeom prst="rect">
            <a:avLst/>
          </a:prstGeom>
          <a:noFill/>
          <a:ln>
            <a:noFill/>
          </a:ln>
        </p:spPr>
      </p:pic>
      <p:pic>
        <p:nvPicPr>
          <p:cNvPr id="1367" name="Google Shape;1367;p41"/>
          <p:cNvPicPr preferRelativeResize="0"/>
          <p:nvPr/>
        </p:nvPicPr>
        <p:blipFill rotWithShape="1">
          <a:blip r:embed="rId66">
            <a:alphaModFix/>
          </a:blip>
          <a:srcRect/>
          <a:stretch/>
        </p:blipFill>
        <p:spPr>
          <a:xfrm>
            <a:off x="7669821" y="1852167"/>
            <a:ext cx="363071" cy="484094"/>
          </a:xfrm>
          <a:prstGeom prst="rect">
            <a:avLst/>
          </a:prstGeom>
          <a:noFill/>
          <a:ln>
            <a:noFill/>
          </a:ln>
        </p:spPr>
      </p:pic>
      <p:pic>
        <p:nvPicPr>
          <p:cNvPr id="1368" name="Google Shape;1368;p41"/>
          <p:cNvPicPr preferRelativeResize="0"/>
          <p:nvPr/>
        </p:nvPicPr>
        <p:blipFill rotWithShape="1">
          <a:blip r:embed="rId67">
            <a:alphaModFix/>
          </a:blip>
          <a:srcRect/>
          <a:stretch/>
        </p:blipFill>
        <p:spPr>
          <a:xfrm>
            <a:off x="7669821" y="3369041"/>
            <a:ext cx="383241" cy="484094"/>
          </a:xfrm>
          <a:prstGeom prst="rect">
            <a:avLst/>
          </a:prstGeom>
          <a:noFill/>
          <a:ln>
            <a:noFill/>
          </a:ln>
        </p:spPr>
      </p:pic>
      <p:pic>
        <p:nvPicPr>
          <p:cNvPr id="1369" name="Google Shape;1369;p41"/>
          <p:cNvPicPr preferRelativeResize="0"/>
          <p:nvPr/>
        </p:nvPicPr>
        <p:blipFill rotWithShape="1">
          <a:blip r:embed="rId68">
            <a:alphaModFix/>
          </a:blip>
          <a:srcRect/>
          <a:stretch/>
        </p:blipFill>
        <p:spPr>
          <a:xfrm>
            <a:off x="8168585" y="2361322"/>
            <a:ext cx="373156" cy="484094"/>
          </a:xfrm>
          <a:prstGeom prst="rect">
            <a:avLst/>
          </a:prstGeom>
          <a:noFill/>
          <a:ln>
            <a:noFill/>
          </a:ln>
        </p:spPr>
      </p:pic>
      <p:pic>
        <p:nvPicPr>
          <p:cNvPr id="1370" name="Google Shape;1370;p41"/>
          <p:cNvPicPr preferRelativeResize="0"/>
          <p:nvPr/>
        </p:nvPicPr>
        <p:blipFill rotWithShape="1">
          <a:blip r:embed="rId69">
            <a:alphaModFix/>
          </a:blip>
          <a:srcRect/>
          <a:stretch/>
        </p:blipFill>
        <p:spPr>
          <a:xfrm>
            <a:off x="7669821" y="2860387"/>
            <a:ext cx="363071" cy="484094"/>
          </a:xfrm>
          <a:prstGeom prst="rect">
            <a:avLst/>
          </a:prstGeom>
          <a:noFill/>
          <a:ln>
            <a:noFill/>
          </a:ln>
        </p:spPr>
      </p:pic>
      <p:pic>
        <p:nvPicPr>
          <p:cNvPr id="1371" name="Google Shape;1371;p41"/>
          <p:cNvPicPr preferRelativeResize="0"/>
          <p:nvPr/>
        </p:nvPicPr>
        <p:blipFill rotWithShape="1">
          <a:blip r:embed="rId70">
            <a:alphaModFix/>
          </a:blip>
          <a:srcRect/>
          <a:stretch/>
        </p:blipFill>
        <p:spPr>
          <a:xfrm>
            <a:off x="4668890" y="850744"/>
            <a:ext cx="385299" cy="484094"/>
          </a:xfrm>
          <a:prstGeom prst="rect">
            <a:avLst/>
          </a:prstGeom>
          <a:noFill/>
          <a:ln>
            <a:noFill/>
          </a:ln>
        </p:spPr>
      </p:pic>
      <p:pic>
        <p:nvPicPr>
          <p:cNvPr id="1372" name="Google Shape;1372;p41"/>
          <p:cNvPicPr preferRelativeResize="0"/>
          <p:nvPr/>
        </p:nvPicPr>
        <p:blipFill rotWithShape="1">
          <a:blip r:embed="rId71">
            <a:alphaModFix/>
          </a:blip>
          <a:srcRect/>
          <a:stretch/>
        </p:blipFill>
        <p:spPr>
          <a:xfrm>
            <a:off x="316005" y="4390733"/>
            <a:ext cx="363071" cy="484094"/>
          </a:xfrm>
          <a:prstGeom prst="rect">
            <a:avLst/>
          </a:prstGeom>
          <a:noFill/>
          <a:ln>
            <a:noFill/>
          </a:ln>
        </p:spPr>
      </p:pic>
      <p:pic>
        <p:nvPicPr>
          <p:cNvPr id="1373" name="Google Shape;1373;p41"/>
          <p:cNvPicPr preferRelativeResize="0"/>
          <p:nvPr/>
        </p:nvPicPr>
        <p:blipFill rotWithShape="1">
          <a:blip r:embed="rId72">
            <a:alphaModFix/>
          </a:blip>
          <a:srcRect/>
          <a:stretch/>
        </p:blipFill>
        <p:spPr>
          <a:xfrm>
            <a:off x="847319" y="4390733"/>
            <a:ext cx="363071" cy="4840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pic>
        <p:nvPicPr>
          <p:cNvPr id="1378" name="Google Shape;1378;p42"/>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379" name="Google Shape;1379;p42"/>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Major and Minor Barre Chords</a:t>
            </a:r>
            <a:endParaRPr/>
          </a:p>
        </p:txBody>
      </p:sp>
      <p:sp>
        <p:nvSpPr>
          <p:cNvPr id="1380" name="Google Shape;1380;p42"/>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32</a:t>
            </a:fld>
            <a:endParaRPr/>
          </a:p>
        </p:txBody>
      </p:sp>
      <p:sp>
        <p:nvSpPr>
          <p:cNvPr id="1381" name="Google Shape;1381;p42"/>
          <p:cNvSpPr/>
          <p:nvPr/>
        </p:nvSpPr>
        <p:spPr>
          <a:xfrm>
            <a:off x="13978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382" name="Google Shape;1382;p42"/>
          <p:cNvSpPr txBox="1"/>
          <p:nvPr/>
        </p:nvSpPr>
        <p:spPr>
          <a:xfrm>
            <a:off x="137624" y="512975"/>
            <a:ext cx="1478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“A7” Shape Barre</a:t>
            </a:r>
            <a:endParaRPr sz="1200" dirty="0">
              <a:latin typeface="Arial" panose="020B0604020202020204" pitchFamily="34" charset="0"/>
              <a:ea typeface="Rubik"/>
              <a:cs typeface="Arial" panose="020B0604020202020204" pitchFamily="34" charset="0"/>
              <a:sym typeface="Rubik"/>
            </a:endParaRPr>
          </a:p>
        </p:txBody>
      </p:sp>
      <p:cxnSp>
        <p:nvCxnSpPr>
          <p:cNvPr id="1383" name="Google Shape;1383;p42"/>
          <p:cNvCxnSpPr/>
          <p:nvPr/>
        </p:nvCxnSpPr>
        <p:spPr>
          <a:xfrm>
            <a:off x="1616378" y="755803"/>
            <a:ext cx="0" cy="4164900"/>
          </a:xfrm>
          <a:prstGeom prst="straightConnector1">
            <a:avLst/>
          </a:prstGeom>
          <a:noFill/>
          <a:ln w="9525" cap="flat" cmpd="sng">
            <a:solidFill>
              <a:srgbClr val="000000"/>
            </a:solidFill>
            <a:prstDash val="solid"/>
            <a:round/>
            <a:headEnd type="none" w="sm" len="sm"/>
            <a:tailEnd type="none" w="sm" len="sm"/>
          </a:ln>
        </p:spPr>
      </p:cxnSp>
      <p:cxnSp>
        <p:nvCxnSpPr>
          <p:cNvPr id="1384" name="Google Shape;1384;p42"/>
          <p:cNvCxnSpPr/>
          <p:nvPr/>
        </p:nvCxnSpPr>
        <p:spPr>
          <a:xfrm>
            <a:off x="3095134" y="752767"/>
            <a:ext cx="0" cy="4164900"/>
          </a:xfrm>
          <a:prstGeom prst="straightConnector1">
            <a:avLst/>
          </a:prstGeom>
          <a:noFill/>
          <a:ln w="9525" cap="flat" cmpd="sng">
            <a:solidFill>
              <a:srgbClr val="000000"/>
            </a:solidFill>
            <a:prstDash val="solid"/>
            <a:round/>
            <a:headEnd type="none" w="sm" len="sm"/>
            <a:tailEnd type="none" w="sm" len="sm"/>
          </a:ln>
        </p:spPr>
      </p:cxnSp>
      <p:sp>
        <p:nvSpPr>
          <p:cNvPr id="1385" name="Google Shape;1385;p42"/>
          <p:cNvSpPr txBox="1"/>
          <p:nvPr/>
        </p:nvSpPr>
        <p:spPr>
          <a:xfrm>
            <a:off x="1616377" y="512975"/>
            <a:ext cx="14628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“Cmaj7” Shape Barre</a:t>
            </a:r>
            <a:endParaRPr sz="1200" dirty="0">
              <a:latin typeface="Arial" panose="020B0604020202020204" pitchFamily="34" charset="0"/>
              <a:ea typeface="Rubik"/>
              <a:cs typeface="Arial" panose="020B0604020202020204" pitchFamily="34" charset="0"/>
              <a:sym typeface="Rubik"/>
            </a:endParaRPr>
          </a:p>
        </p:txBody>
      </p:sp>
      <p:sp>
        <p:nvSpPr>
          <p:cNvPr id="1386" name="Google Shape;1386;p42"/>
          <p:cNvSpPr txBox="1"/>
          <p:nvPr/>
        </p:nvSpPr>
        <p:spPr>
          <a:xfrm>
            <a:off x="3095131" y="512975"/>
            <a:ext cx="1476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“C7” Shape Barre</a:t>
            </a:r>
            <a:endParaRPr sz="1200" dirty="0">
              <a:latin typeface="Arial" panose="020B0604020202020204" pitchFamily="34" charset="0"/>
              <a:ea typeface="Rubik"/>
              <a:cs typeface="Arial" panose="020B0604020202020204" pitchFamily="34" charset="0"/>
              <a:sym typeface="Rubik"/>
            </a:endParaRPr>
          </a:p>
        </p:txBody>
      </p:sp>
      <p:sp>
        <p:nvSpPr>
          <p:cNvPr id="1387" name="Google Shape;1387;p42"/>
          <p:cNvSpPr txBox="1"/>
          <p:nvPr/>
        </p:nvSpPr>
        <p:spPr>
          <a:xfrm>
            <a:off x="4571998" y="512975"/>
            <a:ext cx="1476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“Em7” Shape Barre</a:t>
            </a:r>
            <a:endParaRPr sz="1200" dirty="0">
              <a:latin typeface="Arial" panose="020B0604020202020204" pitchFamily="34" charset="0"/>
              <a:ea typeface="Rubik"/>
              <a:cs typeface="Arial" panose="020B0604020202020204" pitchFamily="34" charset="0"/>
              <a:sym typeface="Rubik"/>
            </a:endParaRPr>
          </a:p>
        </p:txBody>
      </p:sp>
      <p:sp>
        <p:nvSpPr>
          <p:cNvPr id="1388" name="Google Shape;1388;p42"/>
          <p:cNvSpPr txBox="1"/>
          <p:nvPr/>
        </p:nvSpPr>
        <p:spPr>
          <a:xfrm>
            <a:off x="6048865" y="512975"/>
            <a:ext cx="14769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“D7” Shape Barre</a:t>
            </a:r>
            <a:endParaRPr sz="1200" dirty="0">
              <a:latin typeface="Arial" panose="020B0604020202020204" pitchFamily="34" charset="0"/>
              <a:ea typeface="Rubik"/>
              <a:cs typeface="Arial" panose="020B0604020202020204" pitchFamily="34" charset="0"/>
              <a:sym typeface="Rubik"/>
            </a:endParaRPr>
          </a:p>
        </p:txBody>
      </p:sp>
      <p:sp>
        <p:nvSpPr>
          <p:cNvPr id="1389" name="Google Shape;1389;p42"/>
          <p:cNvSpPr txBox="1"/>
          <p:nvPr/>
        </p:nvSpPr>
        <p:spPr>
          <a:xfrm>
            <a:off x="7541815" y="512975"/>
            <a:ext cx="1460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“Gmaj7” Shape Barre</a:t>
            </a:r>
            <a:endParaRPr sz="1200" dirty="0">
              <a:latin typeface="Arial" panose="020B0604020202020204" pitchFamily="34" charset="0"/>
              <a:ea typeface="Rubik"/>
              <a:cs typeface="Arial" panose="020B0604020202020204" pitchFamily="34" charset="0"/>
              <a:sym typeface="Rubik"/>
            </a:endParaRPr>
          </a:p>
        </p:txBody>
      </p:sp>
      <p:cxnSp>
        <p:nvCxnSpPr>
          <p:cNvPr id="1390" name="Google Shape;1390;p42"/>
          <p:cNvCxnSpPr/>
          <p:nvPr/>
        </p:nvCxnSpPr>
        <p:spPr>
          <a:xfrm>
            <a:off x="4573889" y="747506"/>
            <a:ext cx="0" cy="4164900"/>
          </a:xfrm>
          <a:prstGeom prst="straightConnector1">
            <a:avLst/>
          </a:prstGeom>
          <a:noFill/>
          <a:ln w="9525" cap="flat" cmpd="sng">
            <a:solidFill>
              <a:srgbClr val="000000"/>
            </a:solidFill>
            <a:prstDash val="solid"/>
            <a:round/>
            <a:headEnd type="none" w="sm" len="sm"/>
            <a:tailEnd type="none" w="sm" len="sm"/>
          </a:ln>
        </p:spPr>
      </p:cxnSp>
      <p:cxnSp>
        <p:nvCxnSpPr>
          <p:cNvPr id="1391" name="Google Shape;1391;p42"/>
          <p:cNvCxnSpPr/>
          <p:nvPr/>
        </p:nvCxnSpPr>
        <p:spPr>
          <a:xfrm>
            <a:off x="6052645" y="752768"/>
            <a:ext cx="0" cy="4164900"/>
          </a:xfrm>
          <a:prstGeom prst="straightConnector1">
            <a:avLst/>
          </a:prstGeom>
          <a:noFill/>
          <a:ln w="9525" cap="flat" cmpd="sng">
            <a:solidFill>
              <a:srgbClr val="000000"/>
            </a:solidFill>
            <a:prstDash val="solid"/>
            <a:round/>
            <a:headEnd type="none" w="sm" len="sm"/>
            <a:tailEnd type="none" w="sm" len="sm"/>
          </a:ln>
        </p:spPr>
      </p:cxnSp>
      <p:cxnSp>
        <p:nvCxnSpPr>
          <p:cNvPr id="1392" name="Google Shape;1392;p42"/>
          <p:cNvCxnSpPr/>
          <p:nvPr/>
        </p:nvCxnSpPr>
        <p:spPr>
          <a:xfrm>
            <a:off x="7531400" y="747506"/>
            <a:ext cx="0" cy="4164900"/>
          </a:xfrm>
          <a:prstGeom prst="straightConnector1">
            <a:avLst/>
          </a:prstGeom>
          <a:noFill/>
          <a:ln w="9525" cap="flat" cmpd="sng">
            <a:solidFill>
              <a:srgbClr val="000000"/>
            </a:solidFill>
            <a:prstDash val="solid"/>
            <a:round/>
            <a:headEnd type="none" w="sm" len="sm"/>
            <a:tailEnd type="none" w="sm" len="sm"/>
          </a:ln>
        </p:spPr>
      </p:cxnSp>
      <p:pic>
        <p:nvPicPr>
          <p:cNvPr id="1393" name="Google Shape;1393;p42"/>
          <p:cNvPicPr preferRelativeResize="0"/>
          <p:nvPr/>
        </p:nvPicPr>
        <p:blipFill rotWithShape="1">
          <a:blip r:embed="rId4">
            <a:alphaModFix/>
          </a:blip>
          <a:srcRect/>
          <a:stretch/>
        </p:blipFill>
        <p:spPr>
          <a:xfrm>
            <a:off x="2326931" y="4387697"/>
            <a:ext cx="453838" cy="484094"/>
          </a:xfrm>
          <a:prstGeom prst="rect">
            <a:avLst/>
          </a:prstGeom>
          <a:noFill/>
          <a:ln>
            <a:noFill/>
          </a:ln>
        </p:spPr>
      </p:pic>
      <p:pic>
        <p:nvPicPr>
          <p:cNvPr id="1394" name="Google Shape;1394;p42"/>
          <p:cNvPicPr preferRelativeResize="0"/>
          <p:nvPr/>
        </p:nvPicPr>
        <p:blipFill rotWithShape="1">
          <a:blip r:embed="rId5">
            <a:alphaModFix/>
          </a:blip>
          <a:srcRect/>
          <a:stretch/>
        </p:blipFill>
        <p:spPr>
          <a:xfrm>
            <a:off x="1680709" y="867287"/>
            <a:ext cx="434697" cy="484094"/>
          </a:xfrm>
          <a:prstGeom prst="rect">
            <a:avLst/>
          </a:prstGeom>
          <a:noFill/>
          <a:ln>
            <a:noFill/>
          </a:ln>
        </p:spPr>
      </p:pic>
      <p:pic>
        <p:nvPicPr>
          <p:cNvPr id="1395" name="Google Shape;1395;p42"/>
          <p:cNvPicPr preferRelativeResize="0"/>
          <p:nvPr/>
        </p:nvPicPr>
        <p:blipFill rotWithShape="1">
          <a:blip r:embed="rId6">
            <a:alphaModFix/>
          </a:blip>
          <a:srcRect/>
          <a:stretch/>
        </p:blipFill>
        <p:spPr>
          <a:xfrm>
            <a:off x="1667561" y="1873986"/>
            <a:ext cx="453838" cy="484094"/>
          </a:xfrm>
          <a:prstGeom prst="rect">
            <a:avLst/>
          </a:prstGeom>
          <a:noFill/>
          <a:ln>
            <a:noFill/>
          </a:ln>
        </p:spPr>
      </p:pic>
      <p:pic>
        <p:nvPicPr>
          <p:cNvPr id="1396" name="Google Shape;1396;p42"/>
          <p:cNvPicPr preferRelativeResize="0"/>
          <p:nvPr/>
        </p:nvPicPr>
        <p:blipFill rotWithShape="1">
          <a:blip r:embed="rId7">
            <a:alphaModFix/>
          </a:blip>
          <a:srcRect/>
          <a:stretch/>
        </p:blipFill>
        <p:spPr>
          <a:xfrm>
            <a:off x="2347713" y="865393"/>
            <a:ext cx="444576" cy="484094"/>
          </a:xfrm>
          <a:prstGeom prst="rect">
            <a:avLst/>
          </a:prstGeom>
          <a:noFill/>
          <a:ln>
            <a:noFill/>
          </a:ln>
        </p:spPr>
      </p:pic>
      <p:pic>
        <p:nvPicPr>
          <p:cNvPr id="1397" name="Google Shape;1397;p42"/>
          <p:cNvPicPr preferRelativeResize="0"/>
          <p:nvPr/>
        </p:nvPicPr>
        <p:blipFill rotWithShape="1">
          <a:blip r:embed="rId8">
            <a:alphaModFix/>
          </a:blip>
          <a:srcRect/>
          <a:stretch/>
        </p:blipFill>
        <p:spPr>
          <a:xfrm>
            <a:off x="1709125" y="1370636"/>
            <a:ext cx="393326" cy="484094"/>
          </a:xfrm>
          <a:prstGeom prst="rect">
            <a:avLst/>
          </a:prstGeom>
          <a:noFill/>
          <a:ln>
            <a:noFill/>
          </a:ln>
        </p:spPr>
      </p:pic>
      <p:pic>
        <p:nvPicPr>
          <p:cNvPr id="1398" name="Google Shape;1398;p42"/>
          <p:cNvPicPr preferRelativeResize="0"/>
          <p:nvPr/>
        </p:nvPicPr>
        <p:blipFill rotWithShape="1">
          <a:blip r:embed="rId9">
            <a:alphaModFix/>
          </a:blip>
          <a:srcRect/>
          <a:stretch/>
        </p:blipFill>
        <p:spPr>
          <a:xfrm>
            <a:off x="2368495" y="1875069"/>
            <a:ext cx="423582" cy="484094"/>
          </a:xfrm>
          <a:prstGeom prst="rect">
            <a:avLst/>
          </a:prstGeom>
          <a:noFill/>
          <a:ln>
            <a:noFill/>
          </a:ln>
        </p:spPr>
      </p:pic>
      <p:pic>
        <p:nvPicPr>
          <p:cNvPr id="1399" name="Google Shape;1399;p42"/>
          <p:cNvPicPr preferRelativeResize="0"/>
          <p:nvPr/>
        </p:nvPicPr>
        <p:blipFill rotWithShape="1">
          <a:blip r:embed="rId10">
            <a:alphaModFix/>
          </a:blip>
          <a:srcRect/>
          <a:stretch/>
        </p:blipFill>
        <p:spPr>
          <a:xfrm>
            <a:off x="1709125" y="2377335"/>
            <a:ext cx="393326" cy="484094"/>
          </a:xfrm>
          <a:prstGeom prst="rect">
            <a:avLst/>
          </a:prstGeom>
          <a:noFill/>
          <a:ln>
            <a:noFill/>
          </a:ln>
        </p:spPr>
      </p:pic>
      <p:pic>
        <p:nvPicPr>
          <p:cNvPr id="1400" name="Google Shape;1400;p42"/>
          <p:cNvPicPr preferRelativeResize="0"/>
          <p:nvPr/>
        </p:nvPicPr>
        <p:blipFill rotWithShape="1">
          <a:blip r:embed="rId11">
            <a:alphaModFix/>
          </a:blip>
          <a:srcRect/>
          <a:stretch/>
        </p:blipFill>
        <p:spPr>
          <a:xfrm>
            <a:off x="1688343" y="3384034"/>
            <a:ext cx="423582" cy="484094"/>
          </a:xfrm>
          <a:prstGeom prst="rect">
            <a:avLst/>
          </a:prstGeom>
          <a:noFill/>
          <a:ln>
            <a:noFill/>
          </a:ln>
        </p:spPr>
      </p:pic>
      <p:pic>
        <p:nvPicPr>
          <p:cNvPr id="1401" name="Google Shape;1401;p42"/>
          <p:cNvPicPr preferRelativeResize="0"/>
          <p:nvPr/>
        </p:nvPicPr>
        <p:blipFill rotWithShape="1">
          <a:blip r:embed="rId12">
            <a:alphaModFix/>
          </a:blip>
          <a:srcRect/>
          <a:stretch/>
        </p:blipFill>
        <p:spPr>
          <a:xfrm>
            <a:off x="1709125" y="2880685"/>
            <a:ext cx="393326" cy="484094"/>
          </a:xfrm>
          <a:prstGeom prst="rect">
            <a:avLst/>
          </a:prstGeom>
          <a:noFill/>
          <a:ln>
            <a:noFill/>
          </a:ln>
        </p:spPr>
      </p:pic>
      <p:pic>
        <p:nvPicPr>
          <p:cNvPr id="1402" name="Google Shape;1402;p42"/>
          <p:cNvPicPr preferRelativeResize="0"/>
          <p:nvPr/>
        </p:nvPicPr>
        <p:blipFill rotWithShape="1">
          <a:blip r:embed="rId13">
            <a:alphaModFix/>
          </a:blip>
          <a:srcRect/>
          <a:stretch/>
        </p:blipFill>
        <p:spPr>
          <a:xfrm>
            <a:off x="1667561" y="4390733"/>
            <a:ext cx="453838" cy="484094"/>
          </a:xfrm>
          <a:prstGeom prst="rect">
            <a:avLst/>
          </a:prstGeom>
          <a:noFill/>
          <a:ln>
            <a:noFill/>
          </a:ln>
        </p:spPr>
      </p:pic>
      <p:pic>
        <p:nvPicPr>
          <p:cNvPr id="1403" name="Google Shape;1403;p42"/>
          <p:cNvPicPr preferRelativeResize="0"/>
          <p:nvPr/>
        </p:nvPicPr>
        <p:blipFill rotWithShape="1">
          <a:blip r:embed="rId14">
            <a:alphaModFix/>
          </a:blip>
          <a:srcRect/>
          <a:stretch/>
        </p:blipFill>
        <p:spPr>
          <a:xfrm>
            <a:off x="2347713" y="3365428"/>
            <a:ext cx="453838" cy="484094"/>
          </a:xfrm>
          <a:prstGeom prst="rect">
            <a:avLst/>
          </a:prstGeom>
          <a:noFill/>
          <a:ln>
            <a:noFill/>
          </a:ln>
        </p:spPr>
      </p:pic>
      <p:pic>
        <p:nvPicPr>
          <p:cNvPr id="1404" name="Google Shape;1404;p42"/>
          <p:cNvPicPr preferRelativeResize="0"/>
          <p:nvPr/>
        </p:nvPicPr>
        <p:blipFill rotWithShape="1">
          <a:blip r:embed="rId15">
            <a:alphaModFix/>
          </a:blip>
          <a:srcRect/>
          <a:stretch/>
        </p:blipFill>
        <p:spPr>
          <a:xfrm>
            <a:off x="1702197" y="3887384"/>
            <a:ext cx="403412" cy="484094"/>
          </a:xfrm>
          <a:prstGeom prst="rect">
            <a:avLst/>
          </a:prstGeom>
          <a:noFill/>
          <a:ln>
            <a:noFill/>
          </a:ln>
        </p:spPr>
      </p:pic>
      <p:pic>
        <p:nvPicPr>
          <p:cNvPr id="1405" name="Google Shape;1405;p42"/>
          <p:cNvPicPr preferRelativeResize="0"/>
          <p:nvPr/>
        </p:nvPicPr>
        <p:blipFill rotWithShape="1">
          <a:blip r:embed="rId16">
            <a:alphaModFix/>
          </a:blip>
          <a:srcRect/>
          <a:stretch/>
        </p:blipFill>
        <p:spPr>
          <a:xfrm>
            <a:off x="3812512" y="4371478"/>
            <a:ext cx="363071" cy="484094"/>
          </a:xfrm>
          <a:prstGeom prst="rect">
            <a:avLst/>
          </a:prstGeom>
          <a:noFill/>
          <a:ln>
            <a:noFill/>
          </a:ln>
        </p:spPr>
      </p:pic>
      <p:pic>
        <p:nvPicPr>
          <p:cNvPr id="1406" name="Google Shape;1406;p42"/>
          <p:cNvPicPr preferRelativeResize="0"/>
          <p:nvPr/>
        </p:nvPicPr>
        <p:blipFill rotWithShape="1">
          <a:blip r:embed="rId17">
            <a:alphaModFix/>
          </a:blip>
          <a:srcRect/>
          <a:stretch/>
        </p:blipFill>
        <p:spPr>
          <a:xfrm>
            <a:off x="3303939" y="868821"/>
            <a:ext cx="286505" cy="484094"/>
          </a:xfrm>
          <a:prstGeom prst="rect">
            <a:avLst/>
          </a:prstGeom>
          <a:noFill/>
          <a:ln>
            <a:noFill/>
          </a:ln>
        </p:spPr>
      </p:pic>
      <p:pic>
        <p:nvPicPr>
          <p:cNvPr id="1407" name="Google Shape;1407;p42"/>
          <p:cNvPicPr preferRelativeResize="0"/>
          <p:nvPr/>
        </p:nvPicPr>
        <p:blipFill rotWithShape="1">
          <a:blip r:embed="rId18">
            <a:alphaModFix/>
          </a:blip>
          <a:srcRect/>
          <a:stretch/>
        </p:blipFill>
        <p:spPr>
          <a:xfrm>
            <a:off x="3308956" y="1870950"/>
            <a:ext cx="363071" cy="484094"/>
          </a:xfrm>
          <a:prstGeom prst="rect">
            <a:avLst/>
          </a:prstGeom>
          <a:noFill/>
          <a:ln>
            <a:noFill/>
          </a:ln>
        </p:spPr>
      </p:pic>
      <p:pic>
        <p:nvPicPr>
          <p:cNvPr id="1408" name="Google Shape;1408;p42"/>
          <p:cNvPicPr preferRelativeResize="0"/>
          <p:nvPr/>
        </p:nvPicPr>
        <p:blipFill rotWithShape="1">
          <a:blip r:embed="rId19">
            <a:alphaModFix/>
          </a:blip>
          <a:srcRect/>
          <a:stretch/>
        </p:blipFill>
        <p:spPr>
          <a:xfrm>
            <a:off x="3303939" y="1370636"/>
            <a:ext cx="363071" cy="484094"/>
          </a:xfrm>
          <a:prstGeom prst="rect">
            <a:avLst/>
          </a:prstGeom>
          <a:noFill/>
          <a:ln>
            <a:noFill/>
          </a:ln>
        </p:spPr>
      </p:pic>
      <p:pic>
        <p:nvPicPr>
          <p:cNvPr id="1409" name="Google Shape;1409;p42"/>
          <p:cNvPicPr preferRelativeResize="0"/>
          <p:nvPr/>
        </p:nvPicPr>
        <p:blipFill rotWithShape="1">
          <a:blip r:embed="rId20">
            <a:alphaModFix/>
          </a:blip>
          <a:srcRect/>
          <a:stretch/>
        </p:blipFill>
        <p:spPr>
          <a:xfrm>
            <a:off x="3819334" y="865393"/>
            <a:ext cx="286505" cy="484094"/>
          </a:xfrm>
          <a:prstGeom prst="rect">
            <a:avLst/>
          </a:prstGeom>
          <a:noFill/>
          <a:ln>
            <a:noFill/>
          </a:ln>
        </p:spPr>
      </p:pic>
      <p:pic>
        <p:nvPicPr>
          <p:cNvPr id="1410" name="Google Shape;1410;p42"/>
          <p:cNvPicPr preferRelativeResize="0"/>
          <p:nvPr/>
        </p:nvPicPr>
        <p:blipFill rotWithShape="1">
          <a:blip r:embed="rId21">
            <a:alphaModFix/>
          </a:blip>
          <a:srcRect/>
          <a:stretch/>
        </p:blipFill>
        <p:spPr>
          <a:xfrm>
            <a:off x="3303939" y="2358080"/>
            <a:ext cx="363071" cy="484094"/>
          </a:xfrm>
          <a:prstGeom prst="rect">
            <a:avLst/>
          </a:prstGeom>
          <a:noFill/>
          <a:ln>
            <a:noFill/>
          </a:ln>
        </p:spPr>
      </p:pic>
      <p:pic>
        <p:nvPicPr>
          <p:cNvPr id="1411" name="Google Shape;1411;p42"/>
          <p:cNvPicPr preferRelativeResize="0"/>
          <p:nvPr/>
        </p:nvPicPr>
        <p:blipFill rotWithShape="1">
          <a:blip r:embed="rId22">
            <a:alphaModFix/>
          </a:blip>
          <a:srcRect/>
          <a:stretch/>
        </p:blipFill>
        <p:spPr>
          <a:xfrm>
            <a:off x="3822907" y="1873986"/>
            <a:ext cx="363071" cy="484094"/>
          </a:xfrm>
          <a:prstGeom prst="rect">
            <a:avLst/>
          </a:prstGeom>
          <a:noFill/>
          <a:ln>
            <a:noFill/>
          </a:ln>
        </p:spPr>
      </p:pic>
      <p:pic>
        <p:nvPicPr>
          <p:cNvPr id="1412" name="Google Shape;1412;p42"/>
          <p:cNvPicPr preferRelativeResize="0"/>
          <p:nvPr/>
        </p:nvPicPr>
        <p:blipFill rotWithShape="1">
          <a:blip r:embed="rId23">
            <a:alphaModFix/>
          </a:blip>
          <a:srcRect/>
          <a:stretch/>
        </p:blipFill>
        <p:spPr>
          <a:xfrm>
            <a:off x="3304842" y="3364779"/>
            <a:ext cx="363071" cy="484094"/>
          </a:xfrm>
          <a:prstGeom prst="rect">
            <a:avLst/>
          </a:prstGeom>
          <a:noFill/>
          <a:ln>
            <a:noFill/>
          </a:ln>
        </p:spPr>
      </p:pic>
      <p:pic>
        <p:nvPicPr>
          <p:cNvPr id="1413" name="Google Shape;1413;p42"/>
          <p:cNvPicPr preferRelativeResize="0"/>
          <p:nvPr/>
        </p:nvPicPr>
        <p:blipFill rotWithShape="1">
          <a:blip r:embed="rId24">
            <a:alphaModFix/>
          </a:blip>
          <a:srcRect/>
          <a:stretch/>
        </p:blipFill>
        <p:spPr>
          <a:xfrm>
            <a:off x="3304842" y="2880685"/>
            <a:ext cx="363071" cy="484094"/>
          </a:xfrm>
          <a:prstGeom prst="rect">
            <a:avLst/>
          </a:prstGeom>
          <a:noFill/>
          <a:ln>
            <a:noFill/>
          </a:ln>
        </p:spPr>
      </p:pic>
      <p:pic>
        <p:nvPicPr>
          <p:cNvPr id="1414" name="Google Shape;1414;p42"/>
          <p:cNvPicPr preferRelativeResize="0"/>
          <p:nvPr/>
        </p:nvPicPr>
        <p:blipFill rotWithShape="1">
          <a:blip r:embed="rId25">
            <a:alphaModFix/>
          </a:blip>
          <a:srcRect/>
          <a:stretch/>
        </p:blipFill>
        <p:spPr>
          <a:xfrm>
            <a:off x="3304842" y="4371478"/>
            <a:ext cx="363071" cy="484094"/>
          </a:xfrm>
          <a:prstGeom prst="rect">
            <a:avLst/>
          </a:prstGeom>
          <a:noFill/>
          <a:ln>
            <a:noFill/>
          </a:ln>
        </p:spPr>
      </p:pic>
      <p:pic>
        <p:nvPicPr>
          <p:cNvPr id="1415" name="Google Shape;1415;p42"/>
          <p:cNvPicPr preferRelativeResize="0"/>
          <p:nvPr/>
        </p:nvPicPr>
        <p:blipFill rotWithShape="1">
          <a:blip r:embed="rId26">
            <a:alphaModFix/>
          </a:blip>
          <a:srcRect/>
          <a:stretch/>
        </p:blipFill>
        <p:spPr>
          <a:xfrm>
            <a:off x="3304842" y="3887384"/>
            <a:ext cx="363071" cy="484094"/>
          </a:xfrm>
          <a:prstGeom prst="rect">
            <a:avLst/>
          </a:prstGeom>
          <a:noFill/>
          <a:ln>
            <a:noFill/>
          </a:ln>
        </p:spPr>
      </p:pic>
      <p:pic>
        <p:nvPicPr>
          <p:cNvPr id="1416" name="Google Shape;1416;p42"/>
          <p:cNvPicPr preferRelativeResize="0"/>
          <p:nvPr/>
        </p:nvPicPr>
        <p:blipFill rotWithShape="1">
          <a:blip r:embed="rId27">
            <a:alphaModFix/>
          </a:blip>
          <a:srcRect/>
          <a:stretch/>
        </p:blipFill>
        <p:spPr>
          <a:xfrm>
            <a:off x="3822907" y="3359069"/>
            <a:ext cx="363071" cy="484094"/>
          </a:xfrm>
          <a:prstGeom prst="rect">
            <a:avLst/>
          </a:prstGeom>
          <a:noFill/>
          <a:ln>
            <a:noFill/>
          </a:ln>
        </p:spPr>
      </p:pic>
      <p:pic>
        <p:nvPicPr>
          <p:cNvPr id="1417" name="Google Shape;1417;p42"/>
          <p:cNvPicPr preferRelativeResize="0"/>
          <p:nvPr/>
        </p:nvPicPr>
        <p:blipFill rotWithShape="1">
          <a:blip r:embed="rId28">
            <a:alphaModFix/>
          </a:blip>
          <a:srcRect/>
          <a:stretch/>
        </p:blipFill>
        <p:spPr>
          <a:xfrm>
            <a:off x="4654135" y="3364293"/>
            <a:ext cx="413497" cy="484094"/>
          </a:xfrm>
          <a:prstGeom prst="rect">
            <a:avLst/>
          </a:prstGeom>
          <a:noFill/>
          <a:ln>
            <a:noFill/>
          </a:ln>
        </p:spPr>
      </p:pic>
      <p:pic>
        <p:nvPicPr>
          <p:cNvPr id="1418" name="Google Shape;1418;p42"/>
          <p:cNvPicPr preferRelativeResize="0"/>
          <p:nvPr/>
        </p:nvPicPr>
        <p:blipFill rotWithShape="1">
          <a:blip r:embed="rId29">
            <a:alphaModFix/>
          </a:blip>
          <a:srcRect/>
          <a:stretch/>
        </p:blipFill>
        <p:spPr>
          <a:xfrm>
            <a:off x="5240983" y="2373850"/>
            <a:ext cx="413497" cy="484094"/>
          </a:xfrm>
          <a:prstGeom prst="rect">
            <a:avLst/>
          </a:prstGeom>
          <a:noFill/>
          <a:ln>
            <a:noFill/>
          </a:ln>
        </p:spPr>
      </p:pic>
      <p:pic>
        <p:nvPicPr>
          <p:cNvPr id="1419" name="Google Shape;1419;p42"/>
          <p:cNvPicPr preferRelativeResize="0"/>
          <p:nvPr/>
        </p:nvPicPr>
        <p:blipFill rotWithShape="1">
          <a:blip r:embed="rId30">
            <a:alphaModFix/>
          </a:blip>
          <a:srcRect/>
          <a:stretch/>
        </p:blipFill>
        <p:spPr>
          <a:xfrm>
            <a:off x="4654135" y="2865195"/>
            <a:ext cx="383241" cy="484094"/>
          </a:xfrm>
          <a:prstGeom prst="rect">
            <a:avLst/>
          </a:prstGeom>
          <a:noFill/>
          <a:ln>
            <a:noFill/>
          </a:ln>
        </p:spPr>
      </p:pic>
      <p:pic>
        <p:nvPicPr>
          <p:cNvPr id="1420" name="Google Shape;1420;p42"/>
          <p:cNvPicPr preferRelativeResize="0"/>
          <p:nvPr/>
        </p:nvPicPr>
        <p:blipFill rotWithShape="1">
          <a:blip r:embed="rId31">
            <a:alphaModFix/>
          </a:blip>
          <a:srcRect/>
          <a:stretch/>
        </p:blipFill>
        <p:spPr>
          <a:xfrm>
            <a:off x="5288155" y="3359069"/>
            <a:ext cx="403412" cy="484094"/>
          </a:xfrm>
          <a:prstGeom prst="rect">
            <a:avLst/>
          </a:prstGeom>
          <a:noFill/>
          <a:ln>
            <a:noFill/>
          </a:ln>
        </p:spPr>
      </p:pic>
      <p:pic>
        <p:nvPicPr>
          <p:cNvPr id="1421" name="Google Shape;1421;p42"/>
          <p:cNvPicPr preferRelativeResize="0"/>
          <p:nvPr/>
        </p:nvPicPr>
        <p:blipFill rotWithShape="1">
          <a:blip r:embed="rId32">
            <a:alphaModFix/>
          </a:blip>
          <a:srcRect/>
          <a:stretch/>
        </p:blipFill>
        <p:spPr>
          <a:xfrm>
            <a:off x="4654135" y="3863390"/>
            <a:ext cx="363070" cy="484094"/>
          </a:xfrm>
          <a:prstGeom prst="rect">
            <a:avLst/>
          </a:prstGeom>
          <a:noFill/>
          <a:ln>
            <a:noFill/>
          </a:ln>
        </p:spPr>
      </p:pic>
      <p:pic>
        <p:nvPicPr>
          <p:cNvPr id="1422" name="Google Shape;1422;p42"/>
          <p:cNvPicPr preferRelativeResize="0"/>
          <p:nvPr/>
        </p:nvPicPr>
        <p:blipFill rotWithShape="1">
          <a:blip r:embed="rId33">
            <a:alphaModFix/>
          </a:blip>
          <a:srcRect/>
          <a:stretch/>
        </p:blipFill>
        <p:spPr>
          <a:xfrm>
            <a:off x="4654135" y="4362489"/>
            <a:ext cx="363070" cy="484094"/>
          </a:xfrm>
          <a:prstGeom prst="rect">
            <a:avLst/>
          </a:prstGeom>
          <a:noFill/>
          <a:ln>
            <a:noFill/>
          </a:ln>
        </p:spPr>
      </p:pic>
      <p:pic>
        <p:nvPicPr>
          <p:cNvPr id="1423" name="Google Shape;1423;p42"/>
          <p:cNvPicPr preferRelativeResize="0"/>
          <p:nvPr/>
        </p:nvPicPr>
        <p:blipFill rotWithShape="1">
          <a:blip r:embed="rId34">
            <a:alphaModFix/>
          </a:blip>
          <a:srcRect/>
          <a:stretch/>
        </p:blipFill>
        <p:spPr>
          <a:xfrm>
            <a:off x="4654135" y="1367902"/>
            <a:ext cx="393326" cy="484094"/>
          </a:xfrm>
          <a:prstGeom prst="rect">
            <a:avLst/>
          </a:prstGeom>
          <a:noFill/>
          <a:ln>
            <a:noFill/>
          </a:ln>
        </p:spPr>
      </p:pic>
      <p:pic>
        <p:nvPicPr>
          <p:cNvPr id="1424" name="Google Shape;1424;p42"/>
          <p:cNvPicPr preferRelativeResize="0"/>
          <p:nvPr/>
        </p:nvPicPr>
        <p:blipFill rotWithShape="1">
          <a:blip r:embed="rId35">
            <a:alphaModFix/>
          </a:blip>
          <a:srcRect/>
          <a:stretch/>
        </p:blipFill>
        <p:spPr>
          <a:xfrm>
            <a:off x="4654135" y="868804"/>
            <a:ext cx="296384" cy="484094"/>
          </a:xfrm>
          <a:prstGeom prst="rect">
            <a:avLst/>
          </a:prstGeom>
          <a:noFill/>
          <a:ln>
            <a:noFill/>
          </a:ln>
        </p:spPr>
      </p:pic>
      <p:pic>
        <p:nvPicPr>
          <p:cNvPr id="1425" name="Google Shape;1425;p42"/>
          <p:cNvPicPr preferRelativeResize="0"/>
          <p:nvPr/>
        </p:nvPicPr>
        <p:blipFill rotWithShape="1">
          <a:blip r:embed="rId36">
            <a:alphaModFix/>
          </a:blip>
          <a:srcRect/>
          <a:stretch/>
        </p:blipFill>
        <p:spPr>
          <a:xfrm>
            <a:off x="4654135" y="2366097"/>
            <a:ext cx="413497" cy="484094"/>
          </a:xfrm>
          <a:prstGeom prst="rect">
            <a:avLst/>
          </a:prstGeom>
          <a:noFill/>
          <a:ln>
            <a:noFill/>
          </a:ln>
        </p:spPr>
      </p:pic>
      <p:pic>
        <p:nvPicPr>
          <p:cNvPr id="1426" name="Google Shape;1426;p42"/>
          <p:cNvPicPr preferRelativeResize="0"/>
          <p:nvPr/>
        </p:nvPicPr>
        <p:blipFill rotWithShape="1">
          <a:blip r:embed="rId37">
            <a:alphaModFix/>
          </a:blip>
          <a:srcRect/>
          <a:stretch/>
        </p:blipFill>
        <p:spPr>
          <a:xfrm>
            <a:off x="5252125" y="1375191"/>
            <a:ext cx="393326" cy="484094"/>
          </a:xfrm>
          <a:prstGeom prst="rect">
            <a:avLst/>
          </a:prstGeom>
          <a:noFill/>
          <a:ln>
            <a:noFill/>
          </a:ln>
        </p:spPr>
      </p:pic>
      <p:pic>
        <p:nvPicPr>
          <p:cNvPr id="1427" name="Google Shape;1427;p42"/>
          <p:cNvPicPr preferRelativeResize="0"/>
          <p:nvPr/>
        </p:nvPicPr>
        <p:blipFill rotWithShape="1">
          <a:blip r:embed="rId38">
            <a:alphaModFix/>
          </a:blip>
          <a:srcRect/>
          <a:stretch/>
        </p:blipFill>
        <p:spPr>
          <a:xfrm>
            <a:off x="4654135" y="1867000"/>
            <a:ext cx="373156" cy="484094"/>
          </a:xfrm>
          <a:prstGeom prst="rect">
            <a:avLst/>
          </a:prstGeom>
          <a:noFill/>
          <a:ln>
            <a:noFill/>
          </a:ln>
        </p:spPr>
      </p:pic>
      <p:pic>
        <p:nvPicPr>
          <p:cNvPr id="1428" name="Google Shape;1428;p42"/>
          <p:cNvPicPr preferRelativeResize="0"/>
          <p:nvPr/>
        </p:nvPicPr>
        <p:blipFill rotWithShape="1">
          <a:blip r:embed="rId39">
            <a:alphaModFix/>
          </a:blip>
          <a:srcRect/>
          <a:stretch/>
        </p:blipFill>
        <p:spPr>
          <a:xfrm>
            <a:off x="6227715" y="4371478"/>
            <a:ext cx="363071" cy="484094"/>
          </a:xfrm>
          <a:prstGeom prst="rect">
            <a:avLst/>
          </a:prstGeom>
          <a:noFill/>
          <a:ln>
            <a:noFill/>
          </a:ln>
        </p:spPr>
      </p:pic>
      <p:pic>
        <p:nvPicPr>
          <p:cNvPr id="1429" name="Google Shape;1429;p42"/>
          <p:cNvPicPr preferRelativeResize="0"/>
          <p:nvPr/>
        </p:nvPicPr>
        <p:blipFill rotWithShape="1">
          <a:blip r:embed="rId40">
            <a:alphaModFix/>
          </a:blip>
          <a:srcRect/>
          <a:stretch/>
        </p:blipFill>
        <p:spPr>
          <a:xfrm>
            <a:off x="6217507" y="3878394"/>
            <a:ext cx="363071" cy="484094"/>
          </a:xfrm>
          <a:prstGeom prst="rect">
            <a:avLst/>
          </a:prstGeom>
          <a:noFill/>
          <a:ln>
            <a:noFill/>
          </a:ln>
        </p:spPr>
      </p:pic>
      <p:pic>
        <p:nvPicPr>
          <p:cNvPr id="1430" name="Google Shape;1430;p42"/>
          <p:cNvPicPr preferRelativeResize="0"/>
          <p:nvPr/>
        </p:nvPicPr>
        <p:blipFill rotWithShape="1">
          <a:blip r:embed="rId41">
            <a:alphaModFix/>
          </a:blip>
          <a:srcRect/>
          <a:stretch/>
        </p:blipFill>
        <p:spPr>
          <a:xfrm>
            <a:off x="6787296" y="3364779"/>
            <a:ext cx="363071" cy="484094"/>
          </a:xfrm>
          <a:prstGeom prst="rect">
            <a:avLst/>
          </a:prstGeom>
          <a:noFill/>
          <a:ln>
            <a:noFill/>
          </a:ln>
        </p:spPr>
      </p:pic>
      <p:pic>
        <p:nvPicPr>
          <p:cNvPr id="1431" name="Google Shape;1431;p42"/>
          <p:cNvPicPr preferRelativeResize="0"/>
          <p:nvPr/>
        </p:nvPicPr>
        <p:blipFill rotWithShape="1">
          <a:blip r:embed="rId42">
            <a:alphaModFix/>
          </a:blip>
          <a:srcRect/>
          <a:stretch/>
        </p:blipFill>
        <p:spPr>
          <a:xfrm>
            <a:off x="6793055" y="4362489"/>
            <a:ext cx="363071" cy="484094"/>
          </a:xfrm>
          <a:prstGeom prst="rect">
            <a:avLst/>
          </a:prstGeom>
          <a:noFill/>
          <a:ln>
            <a:noFill/>
          </a:ln>
        </p:spPr>
      </p:pic>
      <p:pic>
        <p:nvPicPr>
          <p:cNvPr id="1432" name="Google Shape;1432;p42"/>
          <p:cNvPicPr preferRelativeResize="0"/>
          <p:nvPr/>
        </p:nvPicPr>
        <p:blipFill rotWithShape="1">
          <a:blip r:embed="rId43">
            <a:alphaModFix/>
          </a:blip>
          <a:srcRect/>
          <a:stretch/>
        </p:blipFill>
        <p:spPr>
          <a:xfrm>
            <a:off x="6217954" y="863623"/>
            <a:ext cx="286505" cy="484094"/>
          </a:xfrm>
          <a:prstGeom prst="rect">
            <a:avLst/>
          </a:prstGeom>
          <a:noFill/>
          <a:ln>
            <a:noFill/>
          </a:ln>
        </p:spPr>
      </p:pic>
      <p:pic>
        <p:nvPicPr>
          <p:cNvPr id="1433" name="Google Shape;1433;p42"/>
          <p:cNvPicPr preferRelativeResize="0"/>
          <p:nvPr/>
        </p:nvPicPr>
        <p:blipFill rotWithShape="1">
          <a:blip r:embed="rId44">
            <a:alphaModFix/>
          </a:blip>
          <a:srcRect/>
          <a:stretch/>
        </p:blipFill>
        <p:spPr>
          <a:xfrm>
            <a:off x="6200016" y="1375191"/>
            <a:ext cx="363071" cy="484094"/>
          </a:xfrm>
          <a:prstGeom prst="rect">
            <a:avLst/>
          </a:prstGeom>
          <a:noFill/>
          <a:ln>
            <a:noFill/>
          </a:ln>
        </p:spPr>
      </p:pic>
      <p:pic>
        <p:nvPicPr>
          <p:cNvPr id="1434" name="Google Shape;1434;p42"/>
          <p:cNvPicPr preferRelativeResize="0"/>
          <p:nvPr/>
        </p:nvPicPr>
        <p:blipFill rotWithShape="1">
          <a:blip r:embed="rId45">
            <a:alphaModFix/>
          </a:blip>
          <a:srcRect/>
          <a:stretch/>
        </p:blipFill>
        <p:spPr>
          <a:xfrm>
            <a:off x="6776844" y="865393"/>
            <a:ext cx="286505" cy="484094"/>
          </a:xfrm>
          <a:prstGeom prst="rect">
            <a:avLst/>
          </a:prstGeom>
          <a:noFill/>
          <a:ln>
            <a:noFill/>
          </a:ln>
        </p:spPr>
      </p:pic>
      <p:pic>
        <p:nvPicPr>
          <p:cNvPr id="1435" name="Google Shape;1435;p42"/>
          <p:cNvPicPr preferRelativeResize="0"/>
          <p:nvPr/>
        </p:nvPicPr>
        <p:blipFill rotWithShape="1">
          <a:blip r:embed="rId46">
            <a:alphaModFix/>
          </a:blip>
          <a:srcRect/>
          <a:stretch/>
        </p:blipFill>
        <p:spPr>
          <a:xfrm>
            <a:off x="6200016" y="2358080"/>
            <a:ext cx="363071" cy="484094"/>
          </a:xfrm>
          <a:prstGeom prst="rect">
            <a:avLst/>
          </a:prstGeom>
          <a:noFill/>
          <a:ln>
            <a:noFill/>
          </a:ln>
        </p:spPr>
      </p:pic>
      <p:pic>
        <p:nvPicPr>
          <p:cNvPr id="1436" name="Google Shape;1436;p42"/>
          <p:cNvPicPr preferRelativeResize="0"/>
          <p:nvPr/>
        </p:nvPicPr>
        <p:blipFill rotWithShape="1">
          <a:blip r:embed="rId47">
            <a:alphaModFix/>
          </a:blip>
          <a:srcRect/>
          <a:stretch/>
        </p:blipFill>
        <p:spPr>
          <a:xfrm>
            <a:off x="6200016" y="1870950"/>
            <a:ext cx="363071" cy="484094"/>
          </a:xfrm>
          <a:prstGeom prst="rect">
            <a:avLst/>
          </a:prstGeom>
          <a:noFill/>
          <a:ln>
            <a:noFill/>
          </a:ln>
        </p:spPr>
      </p:pic>
      <p:pic>
        <p:nvPicPr>
          <p:cNvPr id="1437" name="Google Shape;1437;p42"/>
          <p:cNvPicPr preferRelativeResize="0"/>
          <p:nvPr/>
        </p:nvPicPr>
        <p:blipFill rotWithShape="1">
          <a:blip r:embed="rId48">
            <a:alphaModFix/>
          </a:blip>
          <a:srcRect/>
          <a:stretch/>
        </p:blipFill>
        <p:spPr>
          <a:xfrm>
            <a:off x="6222025" y="3359069"/>
            <a:ext cx="363071" cy="484094"/>
          </a:xfrm>
          <a:prstGeom prst="rect">
            <a:avLst/>
          </a:prstGeom>
          <a:noFill/>
          <a:ln>
            <a:noFill/>
          </a:ln>
        </p:spPr>
      </p:pic>
      <p:pic>
        <p:nvPicPr>
          <p:cNvPr id="1438" name="Google Shape;1438;p42"/>
          <p:cNvPicPr preferRelativeResize="0"/>
          <p:nvPr/>
        </p:nvPicPr>
        <p:blipFill rotWithShape="1">
          <a:blip r:embed="rId49">
            <a:alphaModFix/>
          </a:blip>
          <a:srcRect/>
          <a:stretch/>
        </p:blipFill>
        <p:spPr>
          <a:xfrm>
            <a:off x="6219519" y="2880685"/>
            <a:ext cx="363071" cy="484094"/>
          </a:xfrm>
          <a:prstGeom prst="rect">
            <a:avLst/>
          </a:prstGeom>
          <a:noFill/>
          <a:ln>
            <a:noFill/>
          </a:ln>
        </p:spPr>
      </p:pic>
      <p:pic>
        <p:nvPicPr>
          <p:cNvPr id="1439" name="Google Shape;1439;p42"/>
          <p:cNvPicPr preferRelativeResize="0"/>
          <p:nvPr/>
        </p:nvPicPr>
        <p:blipFill rotWithShape="1">
          <a:blip r:embed="rId50">
            <a:alphaModFix/>
          </a:blip>
          <a:srcRect/>
          <a:stretch/>
        </p:blipFill>
        <p:spPr>
          <a:xfrm>
            <a:off x="6780417" y="2355044"/>
            <a:ext cx="363071" cy="484094"/>
          </a:xfrm>
          <a:prstGeom prst="rect">
            <a:avLst/>
          </a:prstGeom>
          <a:noFill/>
          <a:ln>
            <a:noFill/>
          </a:ln>
        </p:spPr>
      </p:pic>
      <p:pic>
        <p:nvPicPr>
          <p:cNvPr id="1440" name="Google Shape;1440;p42"/>
          <p:cNvPicPr preferRelativeResize="0"/>
          <p:nvPr/>
        </p:nvPicPr>
        <p:blipFill rotWithShape="1">
          <a:blip r:embed="rId51">
            <a:alphaModFix/>
          </a:blip>
          <a:srcRect/>
          <a:stretch/>
        </p:blipFill>
        <p:spPr>
          <a:xfrm>
            <a:off x="7612184" y="1861342"/>
            <a:ext cx="453838" cy="484094"/>
          </a:xfrm>
          <a:prstGeom prst="rect">
            <a:avLst/>
          </a:prstGeom>
          <a:noFill/>
          <a:ln>
            <a:noFill/>
          </a:ln>
        </p:spPr>
      </p:pic>
      <p:pic>
        <p:nvPicPr>
          <p:cNvPr id="1441" name="Google Shape;1441;p42"/>
          <p:cNvPicPr preferRelativeResize="0"/>
          <p:nvPr/>
        </p:nvPicPr>
        <p:blipFill rotWithShape="1">
          <a:blip r:embed="rId52">
            <a:alphaModFix/>
          </a:blip>
          <a:srcRect/>
          <a:stretch/>
        </p:blipFill>
        <p:spPr>
          <a:xfrm>
            <a:off x="8285031" y="846345"/>
            <a:ext cx="444576" cy="484094"/>
          </a:xfrm>
          <a:prstGeom prst="rect">
            <a:avLst/>
          </a:prstGeom>
          <a:noFill/>
          <a:ln>
            <a:noFill/>
          </a:ln>
        </p:spPr>
      </p:pic>
      <p:pic>
        <p:nvPicPr>
          <p:cNvPr id="1442" name="Google Shape;1442;p42"/>
          <p:cNvPicPr preferRelativeResize="0"/>
          <p:nvPr/>
        </p:nvPicPr>
        <p:blipFill rotWithShape="1">
          <a:blip r:embed="rId53">
            <a:alphaModFix/>
          </a:blip>
          <a:srcRect/>
          <a:stretch/>
        </p:blipFill>
        <p:spPr>
          <a:xfrm>
            <a:off x="7612184" y="1382755"/>
            <a:ext cx="453838" cy="484094"/>
          </a:xfrm>
          <a:prstGeom prst="rect">
            <a:avLst/>
          </a:prstGeom>
          <a:noFill/>
          <a:ln>
            <a:noFill/>
          </a:ln>
        </p:spPr>
      </p:pic>
      <p:pic>
        <p:nvPicPr>
          <p:cNvPr id="1443" name="Google Shape;1443;p42"/>
          <p:cNvPicPr preferRelativeResize="0"/>
          <p:nvPr/>
        </p:nvPicPr>
        <p:blipFill rotWithShape="1">
          <a:blip r:embed="rId54">
            <a:alphaModFix/>
          </a:blip>
          <a:srcRect/>
          <a:stretch/>
        </p:blipFill>
        <p:spPr>
          <a:xfrm>
            <a:off x="8285031" y="1870950"/>
            <a:ext cx="453838" cy="484094"/>
          </a:xfrm>
          <a:prstGeom prst="rect">
            <a:avLst/>
          </a:prstGeom>
          <a:noFill/>
          <a:ln>
            <a:noFill/>
          </a:ln>
        </p:spPr>
      </p:pic>
      <p:pic>
        <p:nvPicPr>
          <p:cNvPr id="1444" name="Google Shape;1444;p42"/>
          <p:cNvPicPr preferRelativeResize="0"/>
          <p:nvPr/>
        </p:nvPicPr>
        <p:blipFill rotWithShape="1">
          <a:blip r:embed="rId55">
            <a:alphaModFix/>
          </a:blip>
          <a:srcRect/>
          <a:stretch/>
        </p:blipFill>
        <p:spPr>
          <a:xfrm>
            <a:off x="7612184" y="2355044"/>
            <a:ext cx="393326" cy="484094"/>
          </a:xfrm>
          <a:prstGeom prst="rect">
            <a:avLst/>
          </a:prstGeom>
          <a:noFill/>
          <a:ln>
            <a:noFill/>
          </a:ln>
        </p:spPr>
      </p:pic>
      <p:pic>
        <p:nvPicPr>
          <p:cNvPr id="1445" name="Google Shape;1445;p42"/>
          <p:cNvPicPr preferRelativeResize="0"/>
          <p:nvPr/>
        </p:nvPicPr>
        <p:blipFill rotWithShape="1">
          <a:blip r:embed="rId56">
            <a:alphaModFix/>
          </a:blip>
          <a:srcRect/>
          <a:stretch/>
        </p:blipFill>
        <p:spPr>
          <a:xfrm>
            <a:off x="7612184" y="3359319"/>
            <a:ext cx="453838" cy="484094"/>
          </a:xfrm>
          <a:prstGeom prst="rect">
            <a:avLst/>
          </a:prstGeom>
          <a:noFill/>
          <a:ln>
            <a:noFill/>
          </a:ln>
        </p:spPr>
      </p:pic>
      <p:pic>
        <p:nvPicPr>
          <p:cNvPr id="1446" name="Google Shape;1446;p42"/>
          <p:cNvPicPr preferRelativeResize="0"/>
          <p:nvPr/>
        </p:nvPicPr>
        <p:blipFill rotWithShape="1">
          <a:blip r:embed="rId57">
            <a:alphaModFix/>
          </a:blip>
          <a:srcRect/>
          <a:stretch/>
        </p:blipFill>
        <p:spPr>
          <a:xfrm>
            <a:off x="7612184" y="2880685"/>
            <a:ext cx="393326" cy="484094"/>
          </a:xfrm>
          <a:prstGeom prst="rect">
            <a:avLst/>
          </a:prstGeom>
          <a:noFill/>
          <a:ln>
            <a:noFill/>
          </a:ln>
        </p:spPr>
      </p:pic>
      <p:pic>
        <p:nvPicPr>
          <p:cNvPr id="1447" name="Google Shape;1447;p42"/>
          <p:cNvPicPr preferRelativeResize="0"/>
          <p:nvPr/>
        </p:nvPicPr>
        <p:blipFill rotWithShape="1">
          <a:blip r:embed="rId58">
            <a:alphaModFix/>
          </a:blip>
          <a:srcRect/>
          <a:stretch/>
        </p:blipFill>
        <p:spPr>
          <a:xfrm>
            <a:off x="7612184" y="4372746"/>
            <a:ext cx="443753" cy="484094"/>
          </a:xfrm>
          <a:prstGeom prst="rect">
            <a:avLst/>
          </a:prstGeom>
          <a:noFill/>
          <a:ln>
            <a:noFill/>
          </a:ln>
        </p:spPr>
      </p:pic>
      <p:pic>
        <p:nvPicPr>
          <p:cNvPr id="1448" name="Google Shape;1448;p42"/>
          <p:cNvPicPr preferRelativeResize="0"/>
          <p:nvPr/>
        </p:nvPicPr>
        <p:blipFill rotWithShape="1">
          <a:blip r:embed="rId59">
            <a:alphaModFix/>
          </a:blip>
          <a:srcRect/>
          <a:stretch/>
        </p:blipFill>
        <p:spPr>
          <a:xfrm>
            <a:off x="8285031" y="3359069"/>
            <a:ext cx="453838" cy="484094"/>
          </a:xfrm>
          <a:prstGeom prst="rect">
            <a:avLst/>
          </a:prstGeom>
          <a:noFill/>
          <a:ln>
            <a:noFill/>
          </a:ln>
        </p:spPr>
      </p:pic>
      <p:pic>
        <p:nvPicPr>
          <p:cNvPr id="1449" name="Google Shape;1449;p42"/>
          <p:cNvPicPr preferRelativeResize="0"/>
          <p:nvPr/>
        </p:nvPicPr>
        <p:blipFill rotWithShape="1">
          <a:blip r:embed="rId60">
            <a:alphaModFix/>
          </a:blip>
          <a:srcRect/>
          <a:stretch/>
        </p:blipFill>
        <p:spPr>
          <a:xfrm>
            <a:off x="7612184" y="3887384"/>
            <a:ext cx="393326" cy="484094"/>
          </a:xfrm>
          <a:prstGeom prst="rect">
            <a:avLst/>
          </a:prstGeom>
          <a:noFill/>
          <a:ln>
            <a:noFill/>
          </a:ln>
        </p:spPr>
      </p:pic>
      <p:pic>
        <p:nvPicPr>
          <p:cNvPr id="1450" name="Google Shape;1450;p42"/>
          <p:cNvPicPr preferRelativeResize="0"/>
          <p:nvPr/>
        </p:nvPicPr>
        <p:blipFill rotWithShape="1">
          <a:blip r:embed="rId61">
            <a:alphaModFix/>
          </a:blip>
          <a:srcRect/>
          <a:stretch/>
        </p:blipFill>
        <p:spPr>
          <a:xfrm>
            <a:off x="8285031" y="4376018"/>
            <a:ext cx="443753" cy="484094"/>
          </a:xfrm>
          <a:prstGeom prst="rect">
            <a:avLst/>
          </a:prstGeom>
          <a:noFill/>
          <a:ln>
            <a:noFill/>
          </a:ln>
        </p:spPr>
      </p:pic>
      <p:pic>
        <p:nvPicPr>
          <p:cNvPr id="1451" name="Google Shape;1451;p42"/>
          <p:cNvPicPr preferRelativeResize="0"/>
          <p:nvPr/>
        </p:nvPicPr>
        <p:blipFill rotWithShape="1">
          <a:blip r:embed="rId62">
            <a:alphaModFix/>
          </a:blip>
          <a:srcRect/>
          <a:stretch/>
        </p:blipFill>
        <p:spPr>
          <a:xfrm>
            <a:off x="7612184" y="850855"/>
            <a:ext cx="444576" cy="484094"/>
          </a:xfrm>
          <a:prstGeom prst="rect">
            <a:avLst/>
          </a:prstGeom>
          <a:noFill/>
          <a:ln>
            <a:noFill/>
          </a:ln>
        </p:spPr>
      </p:pic>
      <p:pic>
        <p:nvPicPr>
          <p:cNvPr id="1452" name="Google Shape;1452;p42"/>
          <p:cNvPicPr preferRelativeResize="0"/>
          <p:nvPr/>
        </p:nvPicPr>
        <p:blipFill rotWithShape="1">
          <a:blip r:embed="rId63">
            <a:alphaModFix/>
          </a:blip>
          <a:srcRect/>
          <a:stretch/>
        </p:blipFill>
        <p:spPr>
          <a:xfrm>
            <a:off x="207920" y="898661"/>
            <a:ext cx="286505" cy="484094"/>
          </a:xfrm>
          <a:prstGeom prst="rect">
            <a:avLst/>
          </a:prstGeom>
          <a:noFill/>
          <a:ln>
            <a:noFill/>
          </a:ln>
        </p:spPr>
      </p:pic>
      <p:pic>
        <p:nvPicPr>
          <p:cNvPr id="1453" name="Google Shape;1453;p42"/>
          <p:cNvPicPr preferRelativeResize="0"/>
          <p:nvPr/>
        </p:nvPicPr>
        <p:blipFill rotWithShape="1">
          <a:blip r:embed="rId64">
            <a:alphaModFix/>
          </a:blip>
          <a:srcRect/>
          <a:stretch/>
        </p:blipFill>
        <p:spPr>
          <a:xfrm>
            <a:off x="207920" y="1377674"/>
            <a:ext cx="363071" cy="484094"/>
          </a:xfrm>
          <a:prstGeom prst="rect">
            <a:avLst/>
          </a:prstGeom>
          <a:noFill/>
          <a:ln>
            <a:noFill/>
          </a:ln>
        </p:spPr>
      </p:pic>
      <p:pic>
        <p:nvPicPr>
          <p:cNvPr id="1454" name="Google Shape;1454;p42"/>
          <p:cNvPicPr preferRelativeResize="0"/>
          <p:nvPr/>
        </p:nvPicPr>
        <p:blipFill rotWithShape="1">
          <a:blip r:embed="rId65">
            <a:alphaModFix/>
          </a:blip>
          <a:srcRect/>
          <a:stretch/>
        </p:blipFill>
        <p:spPr>
          <a:xfrm>
            <a:off x="724670" y="898661"/>
            <a:ext cx="286505" cy="484094"/>
          </a:xfrm>
          <a:prstGeom prst="rect">
            <a:avLst/>
          </a:prstGeom>
          <a:noFill/>
          <a:ln>
            <a:noFill/>
          </a:ln>
        </p:spPr>
      </p:pic>
      <p:pic>
        <p:nvPicPr>
          <p:cNvPr id="1455" name="Google Shape;1455;p42"/>
          <p:cNvPicPr preferRelativeResize="0"/>
          <p:nvPr/>
        </p:nvPicPr>
        <p:blipFill rotWithShape="1">
          <a:blip r:embed="rId66">
            <a:alphaModFix/>
          </a:blip>
          <a:srcRect/>
          <a:stretch/>
        </p:blipFill>
        <p:spPr>
          <a:xfrm>
            <a:off x="207920" y="2382684"/>
            <a:ext cx="363071" cy="484094"/>
          </a:xfrm>
          <a:prstGeom prst="rect">
            <a:avLst/>
          </a:prstGeom>
          <a:noFill/>
          <a:ln>
            <a:noFill/>
          </a:ln>
        </p:spPr>
      </p:pic>
      <p:pic>
        <p:nvPicPr>
          <p:cNvPr id="1456" name="Google Shape;1456;p42"/>
          <p:cNvPicPr preferRelativeResize="0"/>
          <p:nvPr/>
        </p:nvPicPr>
        <p:blipFill rotWithShape="1">
          <a:blip r:embed="rId67">
            <a:alphaModFix/>
          </a:blip>
          <a:srcRect/>
          <a:stretch/>
        </p:blipFill>
        <p:spPr>
          <a:xfrm>
            <a:off x="207920" y="1865624"/>
            <a:ext cx="363071" cy="484094"/>
          </a:xfrm>
          <a:prstGeom prst="rect">
            <a:avLst/>
          </a:prstGeom>
          <a:noFill/>
          <a:ln>
            <a:noFill/>
          </a:ln>
        </p:spPr>
      </p:pic>
      <p:pic>
        <p:nvPicPr>
          <p:cNvPr id="1457" name="Google Shape;1457;p42"/>
          <p:cNvPicPr preferRelativeResize="0"/>
          <p:nvPr/>
        </p:nvPicPr>
        <p:blipFill rotWithShape="1">
          <a:blip r:embed="rId68">
            <a:alphaModFix/>
          </a:blip>
          <a:srcRect/>
          <a:stretch/>
        </p:blipFill>
        <p:spPr>
          <a:xfrm>
            <a:off x="207920" y="3382796"/>
            <a:ext cx="363071" cy="484094"/>
          </a:xfrm>
          <a:prstGeom prst="rect">
            <a:avLst/>
          </a:prstGeom>
          <a:noFill/>
          <a:ln>
            <a:noFill/>
          </a:ln>
        </p:spPr>
      </p:pic>
      <p:pic>
        <p:nvPicPr>
          <p:cNvPr id="1458" name="Google Shape;1458;p42"/>
          <p:cNvPicPr preferRelativeResize="0"/>
          <p:nvPr/>
        </p:nvPicPr>
        <p:blipFill rotWithShape="1">
          <a:blip r:embed="rId69">
            <a:alphaModFix/>
          </a:blip>
          <a:srcRect/>
          <a:stretch/>
        </p:blipFill>
        <p:spPr>
          <a:xfrm>
            <a:off x="207920" y="2867319"/>
            <a:ext cx="363071" cy="484094"/>
          </a:xfrm>
          <a:prstGeom prst="rect">
            <a:avLst/>
          </a:prstGeom>
          <a:noFill/>
          <a:ln>
            <a:noFill/>
          </a:ln>
        </p:spPr>
      </p:pic>
      <p:pic>
        <p:nvPicPr>
          <p:cNvPr id="1459" name="Google Shape;1459;p42"/>
          <p:cNvPicPr preferRelativeResize="0"/>
          <p:nvPr/>
        </p:nvPicPr>
        <p:blipFill rotWithShape="1">
          <a:blip r:embed="rId70">
            <a:alphaModFix/>
          </a:blip>
          <a:srcRect/>
          <a:stretch/>
        </p:blipFill>
        <p:spPr>
          <a:xfrm>
            <a:off x="720365" y="2381101"/>
            <a:ext cx="363071" cy="484094"/>
          </a:xfrm>
          <a:prstGeom prst="rect">
            <a:avLst/>
          </a:prstGeom>
          <a:noFill/>
          <a:ln>
            <a:noFill/>
          </a:ln>
        </p:spPr>
      </p:pic>
      <p:pic>
        <p:nvPicPr>
          <p:cNvPr id="1460" name="Google Shape;1460;p42"/>
          <p:cNvPicPr preferRelativeResize="0"/>
          <p:nvPr/>
        </p:nvPicPr>
        <p:blipFill rotWithShape="1">
          <a:blip r:embed="rId71">
            <a:alphaModFix/>
          </a:blip>
          <a:srcRect/>
          <a:stretch/>
        </p:blipFill>
        <p:spPr>
          <a:xfrm>
            <a:off x="207920" y="4376018"/>
            <a:ext cx="363071" cy="484094"/>
          </a:xfrm>
          <a:prstGeom prst="rect">
            <a:avLst/>
          </a:prstGeom>
          <a:noFill/>
          <a:ln>
            <a:noFill/>
          </a:ln>
        </p:spPr>
      </p:pic>
      <p:pic>
        <p:nvPicPr>
          <p:cNvPr id="1461" name="Google Shape;1461;p42"/>
          <p:cNvPicPr preferRelativeResize="0"/>
          <p:nvPr/>
        </p:nvPicPr>
        <p:blipFill rotWithShape="1">
          <a:blip r:embed="rId72">
            <a:alphaModFix/>
          </a:blip>
          <a:srcRect/>
          <a:stretch/>
        </p:blipFill>
        <p:spPr>
          <a:xfrm>
            <a:off x="207920" y="3875645"/>
            <a:ext cx="363071" cy="484094"/>
          </a:xfrm>
          <a:prstGeom prst="rect">
            <a:avLst/>
          </a:prstGeom>
          <a:noFill/>
          <a:ln>
            <a:noFill/>
          </a:ln>
        </p:spPr>
      </p:pic>
      <p:pic>
        <p:nvPicPr>
          <p:cNvPr id="1462" name="Google Shape;1462;p42"/>
          <p:cNvPicPr preferRelativeResize="0"/>
          <p:nvPr/>
        </p:nvPicPr>
        <p:blipFill rotWithShape="1">
          <a:blip r:embed="rId73">
            <a:alphaModFix/>
          </a:blip>
          <a:srcRect/>
          <a:stretch/>
        </p:blipFill>
        <p:spPr>
          <a:xfrm>
            <a:off x="714381" y="3384034"/>
            <a:ext cx="363071" cy="4840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pic>
        <p:nvPicPr>
          <p:cNvPr id="1467" name="Google Shape;1467;p43"/>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468" name="Google Shape;1468;p43"/>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8th Note Comping Patterns</a:t>
            </a:r>
            <a:endParaRPr/>
          </a:p>
        </p:txBody>
      </p:sp>
      <p:sp>
        <p:nvSpPr>
          <p:cNvPr id="1469" name="Google Shape;1469;p4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33</a:t>
            </a:fld>
            <a:endParaRPr/>
          </a:p>
        </p:txBody>
      </p:sp>
      <p:pic>
        <p:nvPicPr>
          <p:cNvPr id="1470" name="Google Shape;1470;p43"/>
          <p:cNvPicPr preferRelativeResize="0"/>
          <p:nvPr/>
        </p:nvPicPr>
        <p:blipFill rotWithShape="1">
          <a:blip r:embed="rId4">
            <a:alphaModFix/>
          </a:blip>
          <a:srcRect/>
          <a:stretch/>
        </p:blipFill>
        <p:spPr>
          <a:xfrm>
            <a:off x="605140" y="579795"/>
            <a:ext cx="2153277" cy="602918"/>
          </a:xfrm>
          <a:prstGeom prst="rect">
            <a:avLst/>
          </a:prstGeom>
          <a:noFill/>
          <a:ln>
            <a:noFill/>
          </a:ln>
        </p:spPr>
      </p:pic>
      <p:pic>
        <p:nvPicPr>
          <p:cNvPr id="1471" name="Google Shape;1471;p43"/>
          <p:cNvPicPr preferRelativeResize="0"/>
          <p:nvPr/>
        </p:nvPicPr>
        <p:blipFill rotWithShape="1">
          <a:blip r:embed="rId5">
            <a:alphaModFix/>
          </a:blip>
          <a:srcRect/>
          <a:stretch/>
        </p:blipFill>
        <p:spPr>
          <a:xfrm>
            <a:off x="3495356" y="1548391"/>
            <a:ext cx="2153277" cy="602918"/>
          </a:xfrm>
          <a:prstGeom prst="rect">
            <a:avLst/>
          </a:prstGeom>
          <a:noFill/>
          <a:ln>
            <a:noFill/>
          </a:ln>
        </p:spPr>
      </p:pic>
      <p:pic>
        <p:nvPicPr>
          <p:cNvPr id="1472" name="Google Shape;1472;p43"/>
          <p:cNvPicPr preferRelativeResize="0"/>
          <p:nvPr/>
        </p:nvPicPr>
        <p:blipFill rotWithShape="1">
          <a:blip r:embed="rId6">
            <a:alphaModFix/>
          </a:blip>
          <a:srcRect/>
          <a:stretch/>
        </p:blipFill>
        <p:spPr>
          <a:xfrm>
            <a:off x="605140" y="1541785"/>
            <a:ext cx="2153277" cy="602918"/>
          </a:xfrm>
          <a:prstGeom prst="rect">
            <a:avLst/>
          </a:prstGeom>
          <a:noFill/>
          <a:ln>
            <a:noFill/>
          </a:ln>
        </p:spPr>
      </p:pic>
      <p:pic>
        <p:nvPicPr>
          <p:cNvPr id="1473" name="Google Shape;1473;p43"/>
          <p:cNvPicPr preferRelativeResize="0"/>
          <p:nvPr/>
        </p:nvPicPr>
        <p:blipFill rotWithShape="1">
          <a:blip r:embed="rId7">
            <a:alphaModFix/>
          </a:blip>
          <a:srcRect/>
          <a:stretch/>
        </p:blipFill>
        <p:spPr>
          <a:xfrm>
            <a:off x="3427533" y="586401"/>
            <a:ext cx="2153277" cy="602918"/>
          </a:xfrm>
          <a:prstGeom prst="rect">
            <a:avLst/>
          </a:prstGeom>
          <a:noFill/>
          <a:ln>
            <a:noFill/>
          </a:ln>
        </p:spPr>
      </p:pic>
      <p:pic>
        <p:nvPicPr>
          <p:cNvPr id="1474" name="Google Shape;1474;p43"/>
          <p:cNvPicPr preferRelativeResize="0"/>
          <p:nvPr/>
        </p:nvPicPr>
        <p:blipFill rotWithShape="1">
          <a:blip r:embed="rId8">
            <a:alphaModFix/>
          </a:blip>
          <a:srcRect/>
          <a:stretch/>
        </p:blipFill>
        <p:spPr>
          <a:xfrm>
            <a:off x="6385571" y="581427"/>
            <a:ext cx="2153277" cy="602918"/>
          </a:xfrm>
          <a:prstGeom prst="rect">
            <a:avLst/>
          </a:prstGeom>
          <a:noFill/>
          <a:ln>
            <a:noFill/>
          </a:ln>
        </p:spPr>
      </p:pic>
      <p:pic>
        <p:nvPicPr>
          <p:cNvPr id="1475" name="Google Shape;1475;p43"/>
          <p:cNvPicPr preferRelativeResize="0"/>
          <p:nvPr/>
        </p:nvPicPr>
        <p:blipFill rotWithShape="1">
          <a:blip r:embed="rId9">
            <a:alphaModFix/>
          </a:blip>
          <a:srcRect/>
          <a:stretch/>
        </p:blipFill>
        <p:spPr>
          <a:xfrm>
            <a:off x="6385571" y="1550430"/>
            <a:ext cx="2153277" cy="602918"/>
          </a:xfrm>
          <a:prstGeom prst="rect">
            <a:avLst/>
          </a:prstGeom>
          <a:noFill/>
          <a:ln>
            <a:noFill/>
          </a:ln>
        </p:spPr>
      </p:pic>
      <p:pic>
        <p:nvPicPr>
          <p:cNvPr id="1476" name="Google Shape;1476;p43"/>
          <p:cNvPicPr preferRelativeResize="0"/>
          <p:nvPr/>
        </p:nvPicPr>
        <p:blipFill rotWithShape="1">
          <a:blip r:embed="rId10">
            <a:alphaModFix/>
          </a:blip>
          <a:srcRect/>
          <a:stretch/>
        </p:blipFill>
        <p:spPr>
          <a:xfrm>
            <a:off x="679466" y="2888541"/>
            <a:ext cx="3025588" cy="441232"/>
          </a:xfrm>
          <a:prstGeom prst="rect">
            <a:avLst/>
          </a:prstGeom>
          <a:noFill/>
          <a:ln>
            <a:noFill/>
          </a:ln>
        </p:spPr>
      </p:pic>
      <p:pic>
        <p:nvPicPr>
          <p:cNvPr id="1477" name="Google Shape;1477;p43"/>
          <p:cNvPicPr preferRelativeResize="0"/>
          <p:nvPr/>
        </p:nvPicPr>
        <p:blipFill rotWithShape="1">
          <a:blip r:embed="rId11">
            <a:alphaModFix/>
          </a:blip>
          <a:srcRect/>
          <a:stretch/>
        </p:blipFill>
        <p:spPr>
          <a:xfrm>
            <a:off x="679466" y="3344385"/>
            <a:ext cx="3025588" cy="441232"/>
          </a:xfrm>
          <a:prstGeom prst="rect">
            <a:avLst/>
          </a:prstGeom>
          <a:noFill/>
          <a:ln>
            <a:noFill/>
          </a:ln>
        </p:spPr>
      </p:pic>
      <p:pic>
        <p:nvPicPr>
          <p:cNvPr id="1478" name="Google Shape;1478;p43"/>
          <p:cNvPicPr preferRelativeResize="0"/>
          <p:nvPr/>
        </p:nvPicPr>
        <p:blipFill rotWithShape="1">
          <a:blip r:embed="rId10">
            <a:alphaModFix/>
          </a:blip>
          <a:srcRect/>
          <a:stretch/>
        </p:blipFill>
        <p:spPr>
          <a:xfrm>
            <a:off x="679466" y="3800228"/>
            <a:ext cx="3025588" cy="441232"/>
          </a:xfrm>
          <a:prstGeom prst="rect">
            <a:avLst/>
          </a:prstGeom>
          <a:noFill/>
          <a:ln>
            <a:noFill/>
          </a:ln>
        </p:spPr>
      </p:pic>
      <p:pic>
        <p:nvPicPr>
          <p:cNvPr id="1479" name="Google Shape;1479;p43"/>
          <p:cNvPicPr preferRelativeResize="0"/>
          <p:nvPr/>
        </p:nvPicPr>
        <p:blipFill rotWithShape="1">
          <a:blip r:embed="rId12">
            <a:alphaModFix/>
          </a:blip>
          <a:srcRect/>
          <a:stretch/>
        </p:blipFill>
        <p:spPr>
          <a:xfrm>
            <a:off x="5112920" y="2888541"/>
            <a:ext cx="3025588" cy="441232"/>
          </a:xfrm>
          <a:prstGeom prst="rect">
            <a:avLst/>
          </a:prstGeom>
          <a:noFill/>
          <a:ln>
            <a:noFill/>
          </a:ln>
        </p:spPr>
      </p:pic>
      <p:pic>
        <p:nvPicPr>
          <p:cNvPr id="1480" name="Google Shape;1480;p43"/>
          <p:cNvPicPr preferRelativeResize="0"/>
          <p:nvPr/>
        </p:nvPicPr>
        <p:blipFill rotWithShape="1">
          <a:blip r:embed="rId13">
            <a:alphaModFix/>
          </a:blip>
          <a:srcRect/>
          <a:stretch/>
        </p:blipFill>
        <p:spPr>
          <a:xfrm>
            <a:off x="5112920" y="3800228"/>
            <a:ext cx="3025588" cy="441232"/>
          </a:xfrm>
          <a:prstGeom prst="rect">
            <a:avLst/>
          </a:prstGeom>
          <a:noFill/>
          <a:ln>
            <a:noFill/>
          </a:ln>
        </p:spPr>
      </p:pic>
      <p:pic>
        <p:nvPicPr>
          <p:cNvPr id="1481" name="Google Shape;1481;p43"/>
          <p:cNvPicPr preferRelativeResize="0"/>
          <p:nvPr/>
        </p:nvPicPr>
        <p:blipFill rotWithShape="1">
          <a:blip r:embed="rId14">
            <a:alphaModFix/>
          </a:blip>
          <a:srcRect/>
          <a:stretch/>
        </p:blipFill>
        <p:spPr>
          <a:xfrm>
            <a:off x="5112920" y="3329773"/>
            <a:ext cx="3025588" cy="441232"/>
          </a:xfrm>
          <a:prstGeom prst="rect">
            <a:avLst/>
          </a:prstGeom>
          <a:noFill/>
          <a:ln>
            <a:noFill/>
          </a:ln>
        </p:spPr>
      </p:pic>
      <p:sp>
        <p:nvSpPr>
          <p:cNvPr id="1482" name="Google Shape;1482;p43"/>
          <p:cNvSpPr txBox="1">
            <a:spLocks noGrp="1"/>
          </p:cNvSpPr>
          <p:nvPr>
            <p:ph type="subTitle" idx="1"/>
          </p:nvPr>
        </p:nvSpPr>
        <p:spPr>
          <a:xfrm>
            <a:off x="1568250" y="2510375"/>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16th Note Comping Patterns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Google Shape;1487;p44"/>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488" name="Google Shape;1488;p44"/>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8th Note Comping Patterns</a:t>
            </a:r>
            <a:endParaRPr/>
          </a:p>
        </p:txBody>
      </p:sp>
      <p:sp>
        <p:nvSpPr>
          <p:cNvPr id="1489" name="Google Shape;1489;p44"/>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34</a:t>
            </a:fld>
            <a:endParaRPr/>
          </a:p>
        </p:txBody>
      </p:sp>
      <p:pic>
        <p:nvPicPr>
          <p:cNvPr id="1490" name="Google Shape;1490;p44"/>
          <p:cNvPicPr preferRelativeResize="0"/>
          <p:nvPr/>
        </p:nvPicPr>
        <p:blipFill rotWithShape="1">
          <a:blip r:embed="rId4">
            <a:alphaModFix/>
          </a:blip>
          <a:srcRect/>
          <a:stretch/>
        </p:blipFill>
        <p:spPr>
          <a:xfrm>
            <a:off x="605140" y="579795"/>
            <a:ext cx="2153277" cy="602918"/>
          </a:xfrm>
          <a:prstGeom prst="rect">
            <a:avLst/>
          </a:prstGeom>
          <a:noFill/>
          <a:ln>
            <a:noFill/>
          </a:ln>
        </p:spPr>
      </p:pic>
      <p:pic>
        <p:nvPicPr>
          <p:cNvPr id="1491" name="Google Shape;1491;p44"/>
          <p:cNvPicPr preferRelativeResize="0"/>
          <p:nvPr/>
        </p:nvPicPr>
        <p:blipFill rotWithShape="1">
          <a:blip r:embed="rId5">
            <a:alphaModFix/>
          </a:blip>
          <a:srcRect/>
          <a:stretch/>
        </p:blipFill>
        <p:spPr>
          <a:xfrm>
            <a:off x="3495356" y="1548391"/>
            <a:ext cx="2153277" cy="602918"/>
          </a:xfrm>
          <a:prstGeom prst="rect">
            <a:avLst/>
          </a:prstGeom>
          <a:noFill/>
          <a:ln>
            <a:noFill/>
          </a:ln>
        </p:spPr>
      </p:pic>
      <p:pic>
        <p:nvPicPr>
          <p:cNvPr id="1492" name="Google Shape;1492;p44"/>
          <p:cNvPicPr preferRelativeResize="0"/>
          <p:nvPr/>
        </p:nvPicPr>
        <p:blipFill rotWithShape="1">
          <a:blip r:embed="rId6">
            <a:alphaModFix/>
          </a:blip>
          <a:srcRect/>
          <a:stretch/>
        </p:blipFill>
        <p:spPr>
          <a:xfrm>
            <a:off x="605140" y="1541785"/>
            <a:ext cx="2153277" cy="602918"/>
          </a:xfrm>
          <a:prstGeom prst="rect">
            <a:avLst/>
          </a:prstGeom>
          <a:noFill/>
          <a:ln>
            <a:noFill/>
          </a:ln>
        </p:spPr>
      </p:pic>
      <p:pic>
        <p:nvPicPr>
          <p:cNvPr id="1493" name="Google Shape;1493;p44"/>
          <p:cNvPicPr preferRelativeResize="0"/>
          <p:nvPr/>
        </p:nvPicPr>
        <p:blipFill rotWithShape="1">
          <a:blip r:embed="rId7">
            <a:alphaModFix/>
          </a:blip>
          <a:srcRect/>
          <a:stretch/>
        </p:blipFill>
        <p:spPr>
          <a:xfrm>
            <a:off x="3427533" y="586401"/>
            <a:ext cx="2153277" cy="602918"/>
          </a:xfrm>
          <a:prstGeom prst="rect">
            <a:avLst/>
          </a:prstGeom>
          <a:noFill/>
          <a:ln>
            <a:noFill/>
          </a:ln>
        </p:spPr>
      </p:pic>
      <p:pic>
        <p:nvPicPr>
          <p:cNvPr id="1494" name="Google Shape;1494;p44"/>
          <p:cNvPicPr preferRelativeResize="0"/>
          <p:nvPr/>
        </p:nvPicPr>
        <p:blipFill rotWithShape="1">
          <a:blip r:embed="rId8">
            <a:alphaModFix/>
          </a:blip>
          <a:srcRect/>
          <a:stretch/>
        </p:blipFill>
        <p:spPr>
          <a:xfrm>
            <a:off x="6385571" y="581427"/>
            <a:ext cx="2153277" cy="602918"/>
          </a:xfrm>
          <a:prstGeom prst="rect">
            <a:avLst/>
          </a:prstGeom>
          <a:noFill/>
          <a:ln>
            <a:noFill/>
          </a:ln>
        </p:spPr>
      </p:pic>
      <p:pic>
        <p:nvPicPr>
          <p:cNvPr id="1495" name="Google Shape;1495;p44"/>
          <p:cNvPicPr preferRelativeResize="0"/>
          <p:nvPr/>
        </p:nvPicPr>
        <p:blipFill rotWithShape="1">
          <a:blip r:embed="rId9">
            <a:alphaModFix/>
          </a:blip>
          <a:srcRect/>
          <a:stretch/>
        </p:blipFill>
        <p:spPr>
          <a:xfrm>
            <a:off x="6385571" y="1550430"/>
            <a:ext cx="2153277" cy="602918"/>
          </a:xfrm>
          <a:prstGeom prst="rect">
            <a:avLst/>
          </a:prstGeom>
          <a:noFill/>
          <a:ln>
            <a:noFill/>
          </a:ln>
        </p:spPr>
      </p:pic>
      <p:pic>
        <p:nvPicPr>
          <p:cNvPr id="1496" name="Google Shape;1496;p44"/>
          <p:cNvPicPr preferRelativeResize="0"/>
          <p:nvPr/>
        </p:nvPicPr>
        <p:blipFill rotWithShape="1">
          <a:blip r:embed="rId10">
            <a:alphaModFix/>
          </a:blip>
          <a:srcRect/>
          <a:stretch/>
        </p:blipFill>
        <p:spPr>
          <a:xfrm>
            <a:off x="679466" y="2888541"/>
            <a:ext cx="3025588" cy="441232"/>
          </a:xfrm>
          <a:prstGeom prst="rect">
            <a:avLst/>
          </a:prstGeom>
          <a:noFill/>
          <a:ln>
            <a:noFill/>
          </a:ln>
        </p:spPr>
      </p:pic>
      <p:pic>
        <p:nvPicPr>
          <p:cNvPr id="1497" name="Google Shape;1497;p44"/>
          <p:cNvPicPr preferRelativeResize="0"/>
          <p:nvPr/>
        </p:nvPicPr>
        <p:blipFill rotWithShape="1">
          <a:blip r:embed="rId11">
            <a:alphaModFix/>
          </a:blip>
          <a:srcRect/>
          <a:stretch/>
        </p:blipFill>
        <p:spPr>
          <a:xfrm>
            <a:off x="679466" y="3344385"/>
            <a:ext cx="3025588" cy="441232"/>
          </a:xfrm>
          <a:prstGeom prst="rect">
            <a:avLst/>
          </a:prstGeom>
          <a:noFill/>
          <a:ln>
            <a:noFill/>
          </a:ln>
        </p:spPr>
      </p:pic>
      <p:pic>
        <p:nvPicPr>
          <p:cNvPr id="1498" name="Google Shape;1498;p44"/>
          <p:cNvPicPr preferRelativeResize="0"/>
          <p:nvPr/>
        </p:nvPicPr>
        <p:blipFill rotWithShape="1">
          <a:blip r:embed="rId10">
            <a:alphaModFix/>
          </a:blip>
          <a:srcRect/>
          <a:stretch/>
        </p:blipFill>
        <p:spPr>
          <a:xfrm>
            <a:off x="679466" y="3800228"/>
            <a:ext cx="3025588" cy="441232"/>
          </a:xfrm>
          <a:prstGeom prst="rect">
            <a:avLst/>
          </a:prstGeom>
          <a:noFill/>
          <a:ln>
            <a:noFill/>
          </a:ln>
        </p:spPr>
      </p:pic>
      <p:pic>
        <p:nvPicPr>
          <p:cNvPr id="1499" name="Google Shape;1499;p44"/>
          <p:cNvPicPr preferRelativeResize="0"/>
          <p:nvPr/>
        </p:nvPicPr>
        <p:blipFill rotWithShape="1">
          <a:blip r:embed="rId12">
            <a:alphaModFix/>
          </a:blip>
          <a:srcRect/>
          <a:stretch/>
        </p:blipFill>
        <p:spPr>
          <a:xfrm>
            <a:off x="5112920" y="2888541"/>
            <a:ext cx="3025588" cy="441232"/>
          </a:xfrm>
          <a:prstGeom prst="rect">
            <a:avLst/>
          </a:prstGeom>
          <a:noFill/>
          <a:ln>
            <a:noFill/>
          </a:ln>
        </p:spPr>
      </p:pic>
      <p:pic>
        <p:nvPicPr>
          <p:cNvPr id="1500" name="Google Shape;1500;p44"/>
          <p:cNvPicPr preferRelativeResize="0"/>
          <p:nvPr/>
        </p:nvPicPr>
        <p:blipFill rotWithShape="1">
          <a:blip r:embed="rId13">
            <a:alphaModFix/>
          </a:blip>
          <a:srcRect/>
          <a:stretch/>
        </p:blipFill>
        <p:spPr>
          <a:xfrm>
            <a:off x="5112920" y="3800228"/>
            <a:ext cx="3025588" cy="441232"/>
          </a:xfrm>
          <a:prstGeom prst="rect">
            <a:avLst/>
          </a:prstGeom>
          <a:noFill/>
          <a:ln>
            <a:noFill/>
          </a:ln>
        </p:spPr>
      </p:pic>
      <p:pic>
        <p:nvPicPr>
          <p:cNvPr id="1501" name="Google Shape;1501;p44"/>
          <p:cNvPicPr preferRelativeResize="0"/>
          <p:nvPr/>
        </p:nvPicPr>
        <p:blipFill rotWithShape="1">
          <a:blip r:embed="rId14">
            <a:alphaModFix/>
          </a:blip>
          <a:srcRect/>
          <a:stretch/>
        </p:blipFill>
        <p:spPr>
          <a:xfrm>
            <a:off x="5112920" y="3329773"/>
            <a:ext cx="3025588" cy="441232"/>
          </a:xfrm>
          <a:prstGeom prst="rect">
            <a:avLst/>
          </a:prstGeom>
          <a:noFill/>
          <a:ln>
            <a:noFill/>
          </a:ln>
        </p:spPr>
      </p:pic>
      <p:sp>
        <p:nvSpPr>
          <p:cNvPr id="1502" name="Google Shape;1502;p44"/>
          <p:cNvSpPr txBox="1">
            <a:spLocks noGrp="1"/>
          </p:cNvSpPr>
          <p:nvPr>
            <p:ph type="subTitle" idx="1"/>
          </p:nvPr>
        </p:nvSpPr>
        <p:spPr>
          <a:xfrm>
            <a:off x="1568250" y="2510375"/>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16th Note Comping Patterns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45"/>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508" name="Google Shape;1508;p45"/>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8th Note Comping Patterns</a:t>
            </a:r>
            <a:endParaRPr/>
          </a:p>
        </p:txBody>
      </p:sp>
      <p:sp>
        <p:nvSpPr>
          <p:cNvPr id="1509" name="Google Shape;1509;p45"/>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35</a:t>
            </a:fld>
            <a:endParaRPr/>
          </a:p>
        </p:txBody>
      </p:sp>
      <p:grpSp>
        <p:nvGrpSpPr>
          <p:cNvPr id="1510" name="Google Shape;1510;p45"/>
          <p:cNvGrpSpPr/>
          <p:nvPr/>
        </p:nvGrpSpPr>
        <p:grpSpPr>
          <a:xfrm>
            <a:off x="1534848" y="350838"/>
            <a:ext cx="6074294" cy="4567162"/>
            <a:chOff x="475792" y="586111"/>
            <a:chExt cx="9178444" cy="6901122"/>
          </a:xfrm>
        </p:grpSpPr>
        <p:pic>
          <p:nvPicPr>
            <p:cNvPr id="1511" name="Google Shape;1511;p45"/>
            <p:cNvPicPr preferRelativeResize="0"/>
            <p:nvPr/>
          </p:nvPicPr>
          <p:blipFill rotWithShape="1">
            <a:blip r:embed="rId4">
              <a:alphaModFix/>
            </a:blip>
            <a:srcRect/>
            <a:stretch/>
          </p:blipFill>
          <p:spPr>
            <a:xfrm>
              <a:off x="7041663" y="6755713"/>
              <a:ext cx="2612572" cy="731520"/>
            </a:xfrm>
            <a:prstGeom prst="rect">
              <a:avLst/>
            </a:prstGeom>
            <a:noFill/>
            <a:ln>
              <a:noFill/>
            </a:ln>
          </p:spPr>
        </p:pic>
        <p:pic>
          <p:nvPicPr>
            <p:cNvPr id="1512" name="Google Shape;1512;p45"/>
            <p:cNvPicPr preferRelativeResize="0"/>
            <p:nvPr/>
          </p:nvPicPr>
          <p:blipFill rotWithShape="1">
            <a:blip r:embed="rId5">
              <a:alphaModFix/>
            </a:blip>
            <a:srcRect/>
            <a:stretch/>
          </p:blipFill>
          <p:spPr>
            <a:xfrm>
              <a:off x="475792" y="615188"/>
              <a:ext cx="2612572" cy="731520"/>
            </a:xfrm>
            <a:prstGeom prst="rect">
              <a:avLst/>
            </a:prstGeom>
            <a:noFill/>
            <a:ln>
              <a:noFill/>
            </a:ln>
          </p:spPr>
        </p:pic>
        <p:pic>
          <p:nvPicPr>
            <p:cNvPr id="1513" name="Google Shape;1513;p45"/>
            <p:cNvPicPr preferRelativeResize="0"/>
            <p:nvPr/>
          </p:nvPicPr>
          <p:blipFill rotWithShape="1">
            <a:blip r:embed="rId6">
              <a:alphaModFix/>
            </a:blip>
            <a:srcRect/>
            <a:stretch/>
          </p:blipFill>
          <p:spPr>
            <a:xfrm>
              <a:off x="475793" y="3344312"/>
              <a:ext cx="2612572" cy="731520"/>
            </a:xfrm>
            <a:prstGeom prst="rect">
              <a:avLst/>
            </a:prstGeom>
            <a:noFill/>
            <a:ln>
              <a:noFill/>
            </a:ln>
          </p:spPr>
        </p:pic>
        <p:pic>
          <p:nvPicPr>
            <p:cNvPr id="1514" name="Google Shape;1514;p45"/>
            <p:cNvPicPr preferRelativeResize="0"/>
            <p:nvPr/>
          </p:nvPicPr>
          <p:blipFill rotWithShape="1">
            <a:blip r:embed="rId7">
              <a:alphaModFix/>
            </a:blip>
            <a:srcRect/>
            <a:stretch/>
          </p:blipFill>
          <p:spPr>
            <a:xfrm>
              <a:off x="475793" y="4026593"/>
              <a:ext cx="2612572" cy="731520"/>
            </a:xfrm>
            <a:prstGeom prst="rect">
              <a:avLst/>
            </a:prstGeom>
            <a:noFill/>
            <a:ln>
              <a:noFill/>
            </a:ln>
          </p:spPr>
        </p:pic>
        <p:pic>
          <p:nvPicPr>
            <p:cNvPr id="1515" name="Google Shape;1515;p45"/>
            <p:cNvPicPr preferRelativeResize="0"/>
            <p:nvPr/>
          </p:nvPicPr>
          <p:blipFill rotWithShape="1">
            <a:blip r:embed="rId8">
              <a:alphaModFix/>
            </a:blip>
            <a:srcRect/>
            <a:stretch/>
          </p:blipFill>
          <p:spPr>
            <a:xfrm>
              <a:off x="475793" y="2662031"/>
              <a:ext cx="2612572" cy="731520"/>
            </a:xfrm>
            <a:prstGeom prst="rect">
              <a:avLst/>
            </a:prstGeom>
            <a:noFill/>
            <a:ln>
              <a:noFill/>
            </a:ln>
          </p:spPr>
        </p:pic>
        <p:pic>
          <p:nvPicPr>
            <p:cNvPr id="1516" name="Google Shape;1516;p45"/>
            <p:cNvPicPr preferRelativeResize="0"/>
            <p:nvPr/>
          </p:nvPicPr>
          <p:blipFill rotWithShape="1">
            <a:blip r:embed="rId9">
              <a:alphaModFix/>
            </a:blip>
            <a:srcRect/>
            <a:stretch/>
          </p:blipFill>
          <p:spPr>
            <a:xfrm>
              <a:off x="475793" y="6073436"/>
              <a:ext cx="2612572" cy="731520"/>
            </a:xfrm>
            <a:prstGeom prst="rect">
              <a:avLst/>
            </a:prstGeom>
            <a:noFill/>
            <a:ln>
              <a:noFill/>
            </a:ln>
          </p:spPr>
        </p:pic>
        <p:pic>
          <p:nvPicPr>
            <p:cNvPr id="1517" name="Google Shape;1517;p45"/>
            <p:cNvPicPr preferRelativeResize="0"/>
            <p:nvPr/>
          </p:nvPicPr>
          <p:blipFill rotWithShape="1">
            <a:blip r:embed="rId10">
              <a:alphaModFix/>
            </a:blip>
            <a:srcRect/>
            <a:stretch/>
          </p:blipFill>
          <p:spPr>
            <a:xfrm>
              <a:off x="475793" y="4708874"/>
              <a:ext cx="2612572" cy="731520"/>
            </a:xfrm>
            <a:prstGeom prst="rect">
              <a:avLst/>
            </a:prstGeom>
            <a:noFill/>
            <a:ln>
              <a:noFill/>
            </a:ln>
          </p:spPr>
        </p:pic>
        <p:pic>
          <p:nvPicPr>
            <p:cNvPr id="1518" name="Google Shape;1518;p45"/>
            <p:cNvPicPr preferRelativeResize="0"/>
            <p:nvPr/>
          </p:nvPicPr>
          <p:blipFill rotWithShape="1">
            <a:blip r:embed="rId11">
              <a:alphaModFix/>
            </a:blip>
            <a:srcRect/>
            <a:stretch/>
          </p:blipFill>
          <p:spPr>
            <a:xfrm>
              <a:off x="475793" y="5391155"/>
              <a:ext cx="2612572" cy="731520"/>
            </a:xfrm>
            <a:prstGeom prst="rect">
              <a:avLst/>
            </a:prstGeom>
            <a:noFill/>
            <a:ln>
              <a:noFill/>
            </a:ln>
          </p:spPr>
        </p:pic>
        <p:pic>
          <p:nvPicPr>
            <p:cNvPr id="1519" name="Google Shape;1519;p45"/>
            <p:cNvPicPr preferRelativeResize="0"/>
            <p:nvPr/>
          </p:nvPicPr>
          <p:blipFill rotWithShape="1">
            <a:blip r:embed="rId12">
              <a:alphaModFix/>
            </a:blip>
            <a:srcRect/>
            <a:stretch/>
          </p:blipFill>
          <p:spPr>
            <a:xfrm>
              <a:off x="475793" y="1297469"/>
              <a:ext cx="2612572" cy="731520"/>
            </a:xfrm>
            <a:prstGeom prst="rect">
              <a:avLst/>
            </a:prstGeom>
            <a:noFill/>
            <a:ln>
              <a:noFill/>
            </a:ln>
          </p:spPr>
        </p:pic>
        <p:pic>
          <p:nvPicPr>
            <p:cNvPr id="1520" name="Google Shape;1520;p45"/>
            <p:cNvPicPr preferRelativeResize="0"/>
            <p:nvPr/>
          </p:nvPicPr>
          <p:blipFill rotWithShape="1">
            <a:blip r:embed="rId13">
              <a:alphaModFix/>
            </a:blip>
            <a:srcRect/>
            <a:stretch/>
          </p:blipFill>
          <p:spPr>
            <a:xfrm>
              <a:off x="475793" y="1979750"/>
              <a:ext cx="2612572" cy="731520"/>
            </a:xfrm>
            <a:prstGeom prst="rect">
              <a:avLst/>
            </a:prstGeom>
            <a:noFill/>
            <a:ln>
              <a:noFill/>
            </a:ln>
          </p:spPr>
        </p:pic>
        <p:pic>
          <p:nvPicPr>
            <p:cNvPr id="1521" name="Google Shape;1521;p45"/>
            <p:cNvPicPr preferRelativeResize="0"/>
            <p:nvPr/>
          </p:nvPicPr>
          <p:blipFill rotWithShape="1">
            <a:blip r:embed="rId14">
              <a:alphaModFix/>
            </a:blip>
            <a:srcRect/>
            <a:stretch/>
          </p:blipFill>
          <p:spPr>
            <a:xfrm>
              <a:off x="3722914" y="4013666"/>
              <a:ext cx="2612572" cy="731520"/>
            </a:xfrm>
            <a:prstGeom prst="rect">
              <a:avLst/>
            </a:prstGeom>
            <a:noFill/>
            <a:ln>
              <a:noFill/>
            </a:ln>
          </p:spPr>
        </p:pic>
        <p:pic>
          <p:nvPicPr>
            <p:cNvPr id="1522" name="Google Shape;1522;p45"/>
            <p:cNvPicPr preferRelativeResize="0"/>
            <p:nvPr/>
          </p:nvPicPr>
          <p:blipFill rotWithShape="1">
            <a:blip r:embed="rId15">
              <a:alphaModFix/>
            </a:blip>
            <a:srcRect/>
            <a:stretch/>
          </p:blipFill>
          <p:spPr>
            <a:xfrm>
              <a:off x="475793" y="6755713"/>
              <a:ext cx="2612572" cy="731520"/>
            </a:xfrm>
            <a:prstGeom prst="rect">
              <a:avLst/>
            </a:prstGeom>
            <a:noFill/>
            <a:ln>
              <a:noFill/>
            </a:ln>
          </p:spPr>
        </p:pic>
        <p:pic>
          <p:nvPicPr>
            <p:cNvPr id="1523" name="Google Shape;1523;p45"/>
            <p:cNvPicPr preferRelativeResize="0"/>
            <p:nvPr/>
          </p:nvPicPr>
          <p:blipFill rotWithShape="1">
            <a:blip r:embed="rId16">
              <a:alphaModFix/>
            </a:blip>
            <a:srcRect/>
            <a:stretch/>
          </p:blipFill>
          <p:spPr>
            <a:xfrm>
              <a:off x="3722914" y="3328155"/>
              <a:ext cx="2612572" cy="731520"/>
            </a:xfrm>
            <a:prstGeom prst="rect">
              <a:avLst/>
            </a:prstGeom>
            <a:noFill/>
            <a:ln>
              <a:noFill/>
            </a:ln>
          </p:spPr>
        </p:pic>
        <p:pic>
          <p:nvPicPr>
            <p:cNvPr id="1524" name="Google Shape;1524;p45"/>
            <p:cNvPicPr preferRelativeResize="0"/>
            <p:nvPr/>
          </p:nvPicPr>
          <p:blipFill rotWithShape="1">
            <a:blip r:embed="rId17">
              <a:alphaModFix/>
            </a:blip>
            <a:srcRect/>
            <a:stretch/>
          </p:blipFill>
          <p:spPr>
            <a:xfrm>
              <a:off x="3722914" y="586111"/>
              <a:ext cx="2612572" cy="731520"/>
            </a:xfrm>
            <a:prstGeom prst="rect">
              <a:avLst/>
            </a:prstGeom>
            <a:noFill/>
            <a:ln>
              <a:noFill/>
            </a:ln>
          </p:spPr>
        </p:pic>
        <p:pic>
          <p:nvPicPr>
            <p:cNvPr id="1525" name="Google Shape;1525;p45"/>
            <p:cNvPicPr preferRelativeResize="0"/>
            <p:nvPr/>
          </p:nvPicPr>
          <p:blipFill rotWithShape="1">
            <a:blip r:embed="rId18">
              <a:alphaModFix/>
            </a:blip>
            <a:srcRect/>
            <a:stretch/>
          </p:blipFill>
          <p:spPr>
            <a:xfrm>
              <a:off x="3722914" y="1271622"/>
              <a:ext cx="2612572" cy="731520"/>
            </a:xfrm>
            <a:prstGeom prst="rect">
              <a:avLst/>
            </a:prstGeom>
            <a:noFill/>
            <a:ln>
              <a:noFill/>
            </a:ln>
          </p:spPr>
        </p:pic>
        <p:pic>
          <p:nvPicPr>
            <p:cNvPr id="1526" name="Google Shape;1526;p45"/>
            <p:cNvPicPr preferRelativeResize="0"/>
            <p:nvPr/>
          </p:nvPicPr>
          <p:blipFill rotWithShape="1">
            <a:blip r:embed="rId19">
              <a:alphaModFix/>
            </a:blip>
            <a:srcRect/>
            <a:stretch/>
          </p:blipFill>
          <p:spPr>
            <a:xfrm>
              <a:off x="3722914" y="2642644"/>
              <a:ext cx="2612572" cy="731520"/>
            </a:xfrm>
            <a:prstGeom prst="rect">
              <a:avLst/>
            </a:prstGeom>
            <a:noFill/>
            <a:ln>
              <a:noFill/>
            </a:ln>
          </p:spPr>
        </p:pic>
        <p:pic>
          <p:nvPicPr>
            <p:cNvPr id="1527" name="Google Shape;1527;p45"/>
            <p:cNvPicPr preferRelativeResize="0"/>
            <p:nvPr/>
          </p:nvPicPr>
          <p:blipFill rotWithShape="1">
            <a:blip r:embed="rId20">
              <a:alphaModFix/>
            </a:blip>
            <a:srcRect/>
            <a:stretch/>
          </p:blipFill>
          <p:spPr>
            <a:xfrm>
              <a:off x="3722914" y="1957133"/>
              <a:ext cx="2612572" cy="731520"/>
            </a:xfrm>
            <a:prstGeom prst="rect">
              <a:avLst/>
            </a:prstGeom>
            <a:noFill/>
            <a:ln>
              <a:noFill/>
            </a:ln>
          </p:spPr>
        </p:pic>
        <p:pic>
          <p:nvPicPr>
            <p:cNvPr id="1528" name="Google Shape;1528;p45"/>
            <p:cNvPicPr preferRelativeResize="0"/>
            <p:nvPr/>
          </p:nvPicPr>
          <p:blipFill rotWithShape="1">
            <a:blip r:embed="rId21">
              <a:alphaModFix/>
            </a:blip>
            <a:srcRect/>
            <a:stretch/>
          </p:blipFill>
          <p:spPr>
            <a:xfrm>
              <a:off x="3722914" y="5384688"/>
              <a:ext cx="2612572" cy="731520"/>
            </a:xfrm>
            <a:prstGeom prst="rect">
              <a:avLst/>
            </a:prstGeom>
            <a:noFill/>
            <a:ln>
              <a:noFill/>
            </a:ln>
          </p:spPr>
        </p:pic>
        <p:pic>
          <p:nvPicPr>
            <p:cNvPr id="1529" name="Google Shape;1529;p45"/>
            <p:cNvPicPr preferRelativeResize="0"/>
            <p:nvPr/>
          </p:nvPicPr>
          <p:blipFill rotWithShape="1">
            <a:blip r:embed="rId22">
              <a:alphaModFix/>
            </a:blip>
            <a:srcRect/>
            <a:stretch/>
          </p:blipFill>
          <p:spPr>
            <a:xfrm>
              <a:off x="3722914" y="6755713"/>
              <a:ext cx="2612572" cy="731520"/>
            </a:xfrm>
            <a:prstGeom prst="rect">
              <a:avLst/>
            </a:prstGeom>
            <a:noFill/>
            <a:ln>
              <a:noFill/>
            </a:ln>
          </p:spPr>
        </p:pic>
        <p:pic>
          <p:nvPicPr>
            <p:cNvPr id="1530" name="Google Shape;1530;p45"/>
            <p:cNvPicPr preferRelativeResize="0"/>
            <p:nvPr/>
          </p:nvPicPr>
          <p:blipFill rotWithShape="1">
            <a:blip r:embed="rId23">
              <a:alphaModFix/>
            </a:blip>
            <a:srcRect/>
            <a:stretch/>
          </p:blipFill>
          <p:spPr>
            <a:xfrm>
              <a:off x="7041662" y="586111"/>
              <a:ext cx="2612572" cy="731520"/>
            </a:xfrm>
            <a:prstGeom prst="rect">
              <a:avLst/>
            </a:prstGeom>
            <a:noFill/>
            <a:ln>
              <a:noFill/>
            </a:ln>
          </p:spPr>
        </p:pic>
        <p:pic>
          <p:nvPicPr>
            <p:cNvPr id="1531" name="Google Shape;1531;p45"/>
            <p:cNvPicPr preferRelativeResize="0"/>
            <p:nvPr/>
          </p:nvPicPr>
          <p:blipFill rotWithShape="1">
            <a:blip r:embed="rId24">
              <a:alphaModFix/>
            </a:blip>
            <a:srcRect/>
            <a:stretch/>
          </p:blipFill>
          <p:spPr>
            <a:xfrm>
              <a:off x="3722914" y="6070199"/>
              <a:ext cx="2612572" cy="731520"/>
            </a:xfrm>
            <a:prstGeom prst="rect">
              <a:avLst/>
            </a:prstGeom>
            <a:noFill/>
            <a:ln>
              <a:noFill/>
            </a:ln>
          </p:spPr>
        </p:pic>
        <p:pic>
          <p:nvPicPr>
            <p:cNvPr id="1532" name="Google Shape;1532;p45"/>
            <p:cNvPicPr preferRelativeResize="0"/>
            <p:nvPr/>
          </p:nvPicPr>
          <p:blipFill rotWithShape="1">
            <a:blip r:embed="rId25">
              <a:alphaModFix/>
            </a:blip>
            <a:srcRect/>
            <a:stretch/>
          </p:blipFill>
          <p:spPr>
            <a:xfrm>
              <a:off x="3722914" y="4699177"/>
              <a:ext cx="2612572" cy="731520"/>
            </a:xfrm>
            <a:prstGeom prst="rect">
              <a:avLst/>
            </a:prstGeom>
            <a:noFill/>
            <a:ln>
              <a:noFill/>
            </a:ln>
          </p:spPr>
        </p:pic>
        <p:pic>
          <p:nvPicPr>
            <p:cNvPr id="1533" name="Google Shape;1533;p45"/>
            <p:cNvPicPr preferRelativeResize="0"/>
            <p:nvPr/>
          </p:nvPicPr>
          <p:blipFill rotWithShape="1">
            <a:blip r:embed="rId26">
              <a:alphaModFix/>
            </a:blip>
            <a:srcRect/>
            <a:stretch/>
          </p:blipFill>
          <p:spPr>
            <a:xfrm>
              <a:off x="7041664" y="1957133"/>
              <a:ext cx="2612572" cy="731520"/>
            </a:xfrm>
            <a:prstGeom prst="rect">
              <a:avLst/>
            </a:prstGeom>
            <a:noFill/>
            <a:ln>
              <a:noFill/>
            </a:ln>
          </p:spPr>
        </p:pic>
        <p:pic>
          <p:nvPicPr>
            <p:cNvPr id="1534" name="Google Shape;1534;p45"/>
            <p:cNvPicPr preferRelativeResize="0"/>
            <p:nvPr/>
          </p:nvPicPr>
          <p:blipFill rotWithShape="1">
            <a:blip r:embed="rId27">
              <a:alphaModFix/>
            </a:blip>
            <a:srcRect/>
            <a:stretch/>
          </p:blipFill>
          <p:spPr>
            <a:xfrm>
              <a:off x="7041664" y="2642644"/>
              <a:ext cx="2612572" cy="731520"/>
            </a:xfrm>
            <a:prstGeom prst="rect">
              <a:avLst/>
            </a:prstGeom>
            <a:noFill/>
            <a:ln>
              <a:noFill/>
            </a:ln>
          </p:spPr>
        </p:pic>
        <p:pic>
          <p:nvPicPr>
            <p:cNvPr id="1535" name="Google Shape;1535;p45"/>
            <p:cNvPicPr preferRelativeResize="0"/>
            <p:nvPr/>
          </p:nvPicPr>
          <p:blipFill rotWithShape="1">
            <a:blip r:embed="rId28">
              <a:alphaModFix/>
            </a:blip>
            <a:srcRect/>
            <a:stretch/>
          </p:blipFill>
          <p:spPr>
            <a:xfrm>
              <a:off x="7041664" y="1271622"/>
              <a:ext cx="2612572" cy="731520"/>
            </a:xfrm>
            <a:prstGeom prst="rect">
              <a:avLst/>
            </a:prstGeom>
            <a:noFill/>
            <a:ln>
              <a:noFill/>
            </a:ln>
          </p:spPr>
        </p:pic>
        <p:pic>
          <p:nvPicPr>
            <p:cNvPr id="1536" name="Google Shape;1536;p45"/>
            <p:cNvPicPr preferRelativeResize="0"/>
            <p:nvPr/>
          </p:nvPicPr>
          <p:blipFill rotWithShape="1">
            <a:blip r:embed="rId29">
              <a:alphaModFix/>
            </a:blip>
            <a:srcRect/>
            <a:stretch/>
          </p:blipFill>
          <p:spPr>
            <a:xfrm>
              <a:off x="7041664" y="3328155"/>
              <a:ext cx="2612572" cy="731520"/>
            </a:xfrm>
            <a:prstGeom prst="rect">
              <a:avLst/>
            </a:prstGeom>
            <a:noFill/>
            <a:ln>
              <a:noFill/>
            </a:ln>
          </p:spPr>
        </p:pic>
        <p:pic>
          <p:nvPicPr>
            <p:cNvPr id="1537" name="Google Shape;1537;p45"/>
            <p:cNvPicPr preferRelativeResize="0"/>
            <p:nvPr/>
          </p:nvPicPr>
          <p:blipFill rotWithShape="1">
            <a:blip r:embed="rId30">
              <a:alphaModFix/>
            </a:blip>
            <a:srcRect/>
            <a:stretch/>
          </p:blipFill>
          <p:spPr>
            <a:xfrm>
              <a:off x="7041664" y="4013666"/>
              <a:ext cx="2612572" cy="731520"/>
            </a:xfrm>
            <a:prstGeom prst="rect">
              <a:avLst/>
            </a:prstGeom>
            <a:noFill/>
            <a:ln>
              <a:noFill/>
            </a:ln>
          </p:spPr>
        </p:pic>
        <p:pic>
          <p:nvPicPr>
            <p:cNvPr id="1538" name="Google Shape;1538;p45"/>
            <p:cNvPicPr preferRelativeResize="0"/>
            <p:nvPr/>
          </p:nvPicPr>
          <p:blipFill rotWithShape="1">
            <a:blip r:embed="rId31">
              <a:alphaModFix/>
            </a:blip>
            <a:srcRect/>
            <a:stretch/>
          </p:blipFill>
          <p:spPr>
            <a:xfrm>
              <a:off x="7041664" y="4699177"/>
              <a:ext cx="2612572" cy="731520"/>
            </a:xfrm>
            <a:prstGeom prst="rect">
              <a:avLst/>
            </a:prstGeom>
            <a:noFill/>
            <a:ln>
              <a:noFill/>
            </a:ln>
          </p:spPr>
        </p:pic>
        <p:pic>
          <p:nvPicPr>
            <p:cNvPr id="1539" name="Google Shape;1539;p45"/>
            <p:cNvPicPr preferRelativeResize="0"/>
            <p:nvPr/>
          </p:nvPicPr>
          <p:blipFill rotWithShape="1">
            <a:blip r:embed="rId32">
              <a:alphaModFix/>
            </a:blip>
            <a:srcRect/>
            <a:stretch/>
          </p:blipFill>
          <p:spPr>
            <a:xfrm>
              <a:off x="7041664" y="5384688"/>
              <a:ext cx="2612572" cy="731520"/>
            </a:xfrm>
            <a:prstGeom prst="rect">
              <a:avLst/>
            </a:prstGeom>
            <a:noFill/>
            <a:ln>
              <a:noFill/>
            </a:ln>
          </p:spPr>
        </p:pic>
        <p:pic>
          <p:nvPicPr>
            <p:cNvPr id="1540" name="Google Shape;1540;p45"/>
            <p:cNvPicPr preferRelativeResize="0"/>
            <p:nvPr/>
          </p:nvPicPr>
          <p:blipFill rotWithShape="1">
            <a:blip r:embed="rId33">
              <a:alphaModFix/>
            </a:blip>
            <a:srcRect/>
            <a:stretch/>
          </p:blipFill>
          <p:spPr>
            <a:xfrm>
              <a:off x="7041664" y="6070199"/>
              <a:ext cx="2612572" cy="731520"/>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5" name="Google Shape;1545;p46"/>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546" name="Google Shape;1546;p46"/>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16th Note Comping Patterns</a:t>
            </a:r>
            <a:endParaRPr/>
          </a:p>
        </p:txBody>
      </p:sp>
      <p:sp>
        <p:nvSpPr>
          <p:cNvPr id="1547" name="Google Shape;1547;p46"/>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36</a:t>
            </a:fld>
            <a:endParaRPr/>
          </a:p>
        </p:txBody>
      </p:sp>
      <p:grpSp>
        <p:nvGrpSpPr>
          <p:cNvPr id="1548" name="Google Shape;1548;p46"/>
          <p:cNvGrpSpPr/>
          <p:nvPr/>
        </p:nvGrpSpPr>
        <p:grpSpPr>
          <a:xfrm>
            <a:off x="1473477" y="584798"/>
            <a:ext cx="6197040" cy="4099257"/>
            <a:chOff x="457200" y="881646"/>
            <a:chExt cx="9363917" cy="6194102"/>
          </a:xfrm>
        </p:grpSpPr>
        <p:pic>
          <p:nvPicPr>
            <p:cNvPr id="1549" name="Google Shape;1549;p46"/>
            <p:cNvPicPr preferRelativeResize="0"/>
            <p:nvPr/>
          </p:nvPicPr>
          <p:blipFill rotWithShape="1">
            <a:blip r:embed="rId4">
              <a:alphaModFix/>
            </a:blip>
            <a:srcRect/>
            <a:stretch/>
          </p:blipFill>
          <p:spPr>
            <a:xfrm>
              <a:off x="457200" y="881646"/>
              <a:ext cx="4571998" cy="666750"/>
            </a:xfrm>
            <a:prstGeom prst="rect">
              <a:avLst/>
            </a:prstGeom>
            <a:noFill/>
            <a:ln>
              <a:noFill/>
            </a:ln>
          </p:spPr>
        </p:pic>
        <p:pic>
          <p:nvPicPr>
            <p:cNvPr id="1550" name="Google Shape;1550;p46"/>
            <p:cNvPicPr preferRelativeResize="0"/>
            <p:nvPr/>
          </p:nvPicPr>
          <p:blipFill rotWithShape="1">
            <a:blip r:embed="rId5">
              <a:alphaModFix/>
            </a:blip>
            <a:srcRect/>
            <a:stretch/>
          </p:blipFill>
          <p:spPr>
            <a:xfrm>
              <a:off x="457200" y="1987116"/>
              <a:ext cx="4571998" cy="666750"/>
            </a:xfrm>
            <a:prstGeom prst="rect">
              <a:avLst/>
            </a:prstGeom>
            <a:noFill/>
            <a:ln>
              <a:noFill/>
            </a:ln>
          </p:spPr>
        </p:pic>
        <p:pic>
          <p:nvPicPr>
            <p:cNvPr id="1551" name="Google Shape;1551;p46"/>
            <p:cNvPicPr preferRelativeResize="0"/>
            <p:nvPr/>
          </p:nvPicPr>
          <p:blipFill rotWithShape="1">
            <a:blip r:embed="rId6">
              <a:alphaModFix/>
            </a:blip>
            <a:srcRect/>
            <a:stretch/>
          </p:blipFill>
          <p:spPr>
            <a:xfrm>
              <a:off x="457200" y="3092586"/>
              <a:ext cx="4571998" cy="666750"/>
            </a:xfrm>
            <a:prstGeom prst="rect">
              <a:avLst/>
            </a:prstGeom>
            <a:noFill/>
            <a:ln>
              <a:noFill/>
            </a:ln>
          </p:spPr>
        </p:pic>
        <p:pic>
          <p:nvPicPr>
            <p:cNvPr id="1552" name="Google Shape;1552;p46"/>
            <p:cNvPicPr preferRelativeResize="0"/>
            <p:nvPr/>
          </p:nvPicPr>
          <p:blipFill rotWithShape="1">
            <a:blip r:embed="rId7">
              <a:alphaModFix/>
            </a:blip>
            <a:srcRect/>
            <a:stretch/>
          </p:blipFill>
          <p:spPr>
            <a:xfrm>
              <a:off x="457200" y="4198056"/>
              <a:ext cx="4571998" cy="666750"/>
            </a:xfrm>
            <a:prstGeom prst="rect">
              <a:avLst/>
            </a:prstGeom>
            <a:noFill/>
            <a:ln>
              <a:noFill/>
            </a:ln>
          </p:spPr>
        </p:pic>
        <p:pic>
          <p:nvPicPr>
            <p:cNvPr id="1553" name="Google Shape;1553;p46"/>
            <p:cNvPicPr preferRelativeResize="0"/>
            <p:nvPr/>
          </p:nvPicPr>
          <p:blipFill rotWithShape="1">
            <a:blip r:embed="rId8">
              <a:alphaModFix/>
            </a:blip>
            <a:srcRect/>
            <a:stretch/>
          </p:blipFill>
          <p:spPr>
            <a:xfrm>
              <a:off x="457200" y="5303526"/>
              <a:ext cx="4571998" cy="666750"/>
            </a:xfrm>
            <a:prstGeom prst="rect">
              <a:avLst/>
            </a:prstGeom>
            <a:noFill/>
            <a:ln>
              <a:noFill/>
            </a:ln>
          </p:spPr>
        </p:pic>
        <p:pic>
          <p:nvPicPr>
            <p:cNvPr id="1554" name="Google Shape;1554;p46"/>
            <p:cNvPicPr preferRelativeResize="0"/>
            <p:nvPr/>
          </p:nvPicPr>
          <p:blipFill rotWithShape="1">
            <a:blip r:embed="rId9">
              <a:alphaModFix/>
            </a:blip>
            <a:srcRect/>
            <a:stretch/>
          </p:blipFill>
          <p:spPr>
            <a:xfrm>
              <a:off x="457200" y="6408998"/>
              <a:ext cx="4571998" cy="666750"/>
            </a:xfrm>
            <a:prstGeom prst="rect">
              <a:avLst/>
            </a:prstGeom>
            <a:noFill/>
            <a:ln>
              <a:noFill/>
            </a:ln>
          </p:spPr>
        </p:pic>
        <p:pic>
          <p:nvPicPr>
            <p:cNvPr id="1555" name="Google Shape;1555;p46"/>
            <p:cNvPicPr preferRelativeResize="0"/>
            <p:nvPr/>
          </p:nvPicPr>
          <p:blipFill rotWithShape="1">
            <a:blip r:embed="rId10">
              <a:alphaModFix/>
            </a:blip>
            <a:srcRect/>
            <a:stretch/>
          </p:blipFill>
          <p:spPr>
            <a:xfrm>
              <a:off x="5249119" y="881646"/>
              <a:ext cx="4571998" cy="666750"/>
            </a:xfrm>
            <a:prstGeom prst="rect">
              <a:avLst/>
            </a:prstGeom>
            <a:noFill/>
            <a:ln>
              <a:noFill/>
            </a:ln>
          </p:spPr>
        </p:pic>
        <p:pic>
          <p:nvPicPr>
            <p:cNvPr id="1556" name="Google Shape;1556;p46"/>
            <p:cNvPicPr preferRelativeResize="0"/>
            <p:nvPr/>
          </p:nvPicPr>
          <p:blipFill rotWithShape="1">
            <a:blip r:embed="rId11">
              <a:alphaModFix/>
            </a:blip>
            <a:srcRect/>
            <a:stretch/>
          </p:blipFill>
          <p:spPr>
            <a:xfrm>
              <a:off x="5249119" y="1987116"/>
              <a:ext cx="4571998" cy="666750"/>
            </a:xfrm>
            <a:prstGeom prst="rect">
              <a:avLst/>
            </a:prstGeom>
            <a:noFill/>
            <a:ln>
              <a:noFill/>
            </a:ln>
          </p:spPr>
        </p:pic>
        <p:pic>
          <p:nvPicPr>
            <p:cNvPr id="1557" name="Google Shape;1557;p46"/>
            <p:cNvPicPr preferRelativeResize="0"/>
            <p:nvPr/>
          </p:nvPicPr>
          <p:blipFill rotWithShape="1">
            <a:blip r:embed="rId12">
              <a:alphaModFix/>
            </a:blip>
            <a:srcRect/>
            <a:stretch/>
          </p:blipFill>
          <p:spPr>
            <a:xfrm>
              <a:off x="5249119" y="3092586"/>
              <a:ext cx="4571998" cy="666750"/>
            </a:xfrm>
            <a:prstGeom prst="rect">
              <a:avLst/>
            </a:prstGeom>
            <a:noFill/>
            <a:ln>
              <a:noFill/>
            </a:ln>
          </p:spPr>
        </p:pic>
        <p:pic>
          <p:nvPicPr>
            <p:cNvPr id="1558" name="Google Shape;1558;p46"/>
            <p:cNvPicPr preferRelativeResize="0"/>
            <p:nvPr/>
          </p:nvPicPr>
          <p:blipFill rotWithShape="1">
            <a:blip r:embed="rId13">
              <a:alphaModFix/>
            </a:blip>
            <a:srcRect/>
            <a:stretch/>
          </p:blipFill>
          <p:spPr>
            <a:xfrm>
              <a:off x="5249119" y="4198056"/>
              <a:ext cx="4571998" cy="666750"/>
            </a:xfrm>
            <a:prstGeom prst="rect">
              <a:avLst/>
            </a:prstGeom>
            <a:noFill/>
            <a:ln>
              <a:noFill/>
            </a:ln>
          </p:spPr>
        </p:pic>
        <p:pic>
          <p:nvPicPr>
            <p:cNvPr id="1559" name="Google Shape;1559;p46"/>
            <p:cNvPicPr preferRelativeResize="0"/>
            <p:nvPr/>
          </p:nvPicPr>
          <p:blipFill rotWithShape="1">
            <a:blip r:embed="rId14">
              <a:alphaModFix/>
            </a:blip>
            <a:srcRect/>
            <a:stretch/>
          </p:blipFill>
          <p:spPr>
            <a:xfrm>
              <a:off x="5249119" y="5303526"/>
              <a:ext cx="4571998" cy="666750"/>
            </a:xfrm>
            <a:prstGeom prst="rect">
              <a:avLst/>
            </a:prstGeom>
            <a:noFill/>
            <a:ln>
              <a:noFill/>
            </a:ln>
          </p:spPr>
        </p:pic>
        <p:pic>
          <p:nvPicPr>
            <p:cNvPr id="1560" name="Google Shape;1560;p46"/>
            <p:cNvPicPr preferRelativeResize="0"/>
            <p:nvPr/>
          </p:nvPicPr>
          <p:blipFill rotWithShape="1">
            <a:blip r:embed="rId15">
              <a:alphaModFix/>
            </a:blip>
            <a:srcRect/>
            <a:stretch/>
          </p:blipFill>
          <p:spPr>
            <a:xfrm>
              <a:off x="5249119" y="6408998"/>
              <a:ext cx="4571998" cy="66675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pic>
        <p:nvPicPr>
          <p:cNvPr id="1565" name="Google Shape;1565;p47"/>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566" name="Google Shape;1566;p47"/>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Scales</a:t>
            </a:r>
            <a:endParaRPr/>
          </a:p>
        </p:txBody>
      </p:sp>
      <p:sp>
        <p:nvSpPr>
          <p:cNvPr id="1567" name="Google Shape;1567;p47"/>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37</a:t>
            </a:fld>
            <a:endParaRPr/>
          </a:p>
        </p:txBody>
      </p:sp>
      <p:sp>
        <p:nvSpPr>
          <p:cNvPr id="1568" name="Google Shape;1568;p47"/>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1569" name="Google Shape;1569;p47"/>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570" name="Google Shape;1570;p47"/>
          <p:cNvSpPr txBox="1"/>
          <p:nvPr/>
        </p:nvSpPr>
        <p:spPr>
          <a:xfrm>
            <a:off x="138705" y="513951"/>
            <a:ext cx="1494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 Pentatonic</a:t>
            </a:r>
            <a:endParaRPr sz="1200" dirty="0">
              <a:latin typeface="Arial" panose="020B0604020202020204" pitchFamily="34" charset="0"/>
              <a:ea typeface="Rubik"/>
              <a:cs typeface="Arial" panose="020B0604020202020204" pitchFamily="34" charset="0"/>
              <a:sym typeface="Rubik"/>
            </a:endParaRPr>
          </a:p>
        </p:txBody>
      </p:sp>
      <p:cxnSp>
        <p:nvCxnSpPr>
          <p:cNvPr id="1571" name="Google Shape;1571;p47"/>
          <p:cNvCxnSpPr/>
          <p:nvPr/>
        </p:nvCxnSpPr>
        <p:spPr>
          <a:xfrm>
            <a:off x="1623294" y="761065"/>
            <a:ext cx="0" cy="4164900"/>
          </a:xfrm>
          <a:prstGeom prst="straightConnector1">
            <a:avLst/>
          </a:prstGeom>
          <a:noFill/>
          <a:ln w="9525" cap="flat" cmpd="sng">
            <a:solidFill>
              <a:srgbClr val="000000"/>
            </a:solidFill>
            <a:prstDash val="solid"/>
            <a:round/>
            <a:headEnd type="none" w="sm" len="sm"/>
            <a:tailEnd type="none" w="sm" len="sm"/>
          </a:ln>
        </p:spPr>
      </p:cxnSp>
      <p:cxnSp>
        <p:nvCxnSpPr>
          <p:cNvPr id="1572" name="Google Shape;1572;p47"/>
          <p:cNvCxnSpPr/>
          <p:nvPr/>
        </p:nvCxnSpPr>
        <p:spPr>
          <a:xfrm>
            <a:off x="3101574"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573" name="Google Shape;1573;p47"/>
          <p:cNvCxnSpPr/>
          <p:nvPr/>
        </p:nvCxnSpPr>
        <p:spPr>
          <a:xfrm>
            <a:off x="4579854"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574" name="Google Shape;1574;p47"/>
          <p:cNvCxnSpPr/>
          <p:nvPr/>
        </p:nvCxnSpPr>
        <p:spPr>
          <a:xfrm>
            <a:off x="6058134" y="750542"/>
            <a:ext cx="0" cy="4164900"/>
          </a:xfrm>
          <a:prstGeom prst="straightConnector1">
            <a:avLst/>
          </a:prstGeom>
          <a:noFill/>
          <a:ln w="9525" cap="flat" cmpd="sng">
            <a:solidFill>
              <a:srgbClr val="000000"/>
            </a:solidFill>
            <a:prstDash val="solid"/>
            <a:round/>
            <a:headEnd type="none" w="sm" len="sm"/>
            <a:tailEnd type="none" w="sm" len="sm"/>
          </a:ln>
        </p:spPr>
      </p:cxnSp>
      <p:sp>
        <p:nvSpPr>
          <p:cNvPr id="1575" name="Google Shape;1575;p47"/>
          <p:cNvSpPr txBox="1"/>
          <p:nvPr/>
        </p:nvSpPr>
        <p:spPr>
          <a:xfrm>
            <a:off x="3105023" y="515391"/>
            <a:ext cx="14592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Pentatonic</a:t>
            </a:r>
            <a:endParaRPr sz="1200" dirty="0">
              <a:latin typeface="Arial" panose="020B0604020202020204" pitchFamily="34" charset="0"/>
              <a:ea typeface="Rubik"/>
              <a:cs typeface="Arial" panose="020B0604020202020204" pitchFamily="34" charset="0"/>
              <a:sym typeface="Rubik"/>
            </a:endParaRPr>
          </a:p>
        </p:txBody>
      </p:sp>
      <p:sp>
        <p:nvSpPr>
          <p:cNvPr id="1576" name="Google Shape;1576;p47"/>
          <p:cNvSpPr txBox="1"/>
          <p:nvPr/>
        </p:nvSpPr>
        <p:spPr>
          <a:xfrm>
            <a:off x="6058135" y="513951"/>
            <a:ext cx="1478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Blues</a:t>
            </a:r>
            <a:endParaRPr sz="1200" dirty="0">
              <a:latin typeface="Arial" panose="020B0604020202020204" pitchFamily="34" charset="0"/>
              <a:ea typeface="Rubik"/>
              <a:cs typeface="Arial" panose="020B0604020202020204" pitchFamily="34" charset="0"/>
              <a:sym typeface="Rubik"/>
            </a:endParaRPr>
          </a:p>
        </p:txBody>
      </p:sp>
      <p:sp>
        <p:nvSpPr>
          <p:cNvPr id="1577" name="Google Shape;1577;p47"/>
          <p:cNvSpPr txBox="1"/>
          <p:nvPr/>
        </p:nvSpPr>
        <p:spPr>
          <a:xfrm>
            <a:off x="1616799" y="514172"/>
            <a:ext cx="1494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 Pentatonic</a:t>
            </a:r>
            <a:endParaRPr sz="1200" dirty="0">
              <a:latin typeface="Arial" panose="020B0604020202020204" pitchFamily="34" charset="0"/>
              <a:ea typeface="Rubik"/>
              <a:cs typeface="Arial" panose="020B0604020202020204" pitchFamily="34" charset="0"/>
              <a:sym typeface="Rubik"/>
            </a:endParaRPr>
          </a:p>
        </p:txBody>
      </p:sp>
      <p:sp>
        <p:nvSpPr>
          <p:cNvPr id="1578" name="Google Shape;1578;p47"/>
          <p:cNvSpPr txBox="1"/>
          <p:nvPr/>
        </p:nvSpPr>
        <p:spPr>
          <a:xfrm>
            <a:off x="4579851" y="513951"/>
            <a:ext cx="14877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Pentatonic</a:t>
            </a:r>
            <a:endParaRPr sz="1200" dirty="0">
              <a:latin typeface="Arial" panose="020B0604020202020204" pitchFamily="34" charset="0"/>
              <a:ea typeface="Rubik"/>
              <a:cs typeface="Arial" panose="020B0604020202020204" pitchFamily="34" charset="0"/>
              <a:sym typeface="Rubik"/>
            </a:endParaRPr>
          </a:p>
        </p:txBody>
      </p:sp>
      <p:pic>
        <p:nvPicPr>
          <p:cNvPr id="1579" name="Google Shape;1579;p47"/>
          <p:cNvPicPr preferRelativeResize="0"/>
          <p:nvPr/>
        </p:nvPicPr>
        <p:blipFill rotWithShape="1">
          <a:blip r:embed="rId4">
            <a:alphaModFix/>
          </a:blip>
          <a:srcRect/>
          <a:stretch/>
        </p:blipFill>
        <p:spPr>
          <a:xfrm>
            <a:off x="226724" y="805382"/>
            <a:ext cx="361457" cy="484094"/>
          </a:xfrm>
          <a:prstGeom prst="rect">
            <a:avLst/>
          </a:prstGeom>
          <a:noFill/>
          <a:ln>
            <a:noFill/>
          </a:ln>
        </p:spPr>
      </p:pic>
      <p:pic>
        <p:nvPicPr>
          <p:cNvPr id="1580" name="Google Shape;1580;p47"/>
          <p:cNvPicPr preferRelativeResize="0"/>
          <p:nvPr/>
        </p:nvPicPr>
        <p:blipFill rotWithShape="1">
          <a:blip r:embed="rId5">
            <a:alphaModFix/>
          </a:blip>
          <a:srcRect/>
          <a:stretch/>
        </p:blipFill>
        <p:spPr>
          <a:xfrm>
            <a:off x="226724" y="1317041"/>
            <a:ext cx="371360" cy="484095"/>
          </a:xfrm>
          <a:prstGeom prst="rect">
            <a:avLst/>
          </a:prstGeom>
          <a:noFill/>
          <a:ln>
            <a:noFill/>
          </a:ln>
        </p:spPr>
      </p:pic>
      <p:pic>
        <p:nvPicPr>
          <p:cNvPr id="1581" name="Google Shape;1581;p47"/>
          <p:cNvPicPr preferRelativeResize="0"/>
          <p:nvPr/>
        </p:nvPicPr>
        <p:blipFill rotWithShape="1">
          <a:blip r:embed="rId6">
            <a:alphaModFix/>
          </a:blip>
          <a:srcRect/>
          <a:stretch/>
        </p:blipFill>
        <p:spPr>
          <a:xfrm>
            <a:off x="864645" y="799542"/>
            <a:ext cx="361457" cy="484094"/>
          </a:xfrm>
          <a:prstGeom prst="rect">
            <a:avLst/>
          </a:prstGeom>
          <a:noFill/>
          <a:ln>
            <a:noFill/>
          </a:ln>
        </p:spPr>
      </p:pic>
      <p:pic>
        <p:nvPicPr>
          <p:cNvPr id="1582" name="Google Shape;1582;p47"/>
          <p:cNvPicPr preferRelativeResize="0"/>
          <p:nvPr/>
        </p:nvPicPr>
        <p:blipFill rotWithShape="1">
          <a:blip r:embed="rId7">
            <a:alphaModFix/>
          </a:blip>
          <a:srcRect/>
          <a:stretch/>
        </p:blipFill>
        <p:spPr>
          <a:xfrm>
            <a:off x="226724" y="1828699"/>
            <a:ext cx="371360" cy="484095"/>
          </a:xfrm>
          <a:prstGeom prst="rect">
            <a:avLst/>
          </a:prstGeom>
          <a:noFill/>
          <a:ln>
            <a:noFill/>
          </a:ln>
        </p:spPr>
      </p:pic>
      <p:pic>
        <p:nvPicPr>
          <p:cNvPr id="1583" name="Google Shape;1583;p47"/>
          <p:cNvPicPr preferRelativeResize="0"/>
          <p:nvPr/>
        </p:nvPicPr>
        <p:blipFill rotWithShape="1">
          <a:blip r:embed="rId8">
            <a:alphaModFix/>
          </a:blip>
          <a:srcRect/>
          <a:stretch/>
        </p:blipFill>
        <p:spPr>
          <a:xfrm>
            <a:off x="226724" y="2340358"/>
            <a:ext cx="371360" cy="484095"/>
          </a:xfrm>
          <a:prstGeom prst="rect">
            <a:avLst/>
          </a:prstGeom>
          <a:noFill/>
          <a:ln>
            <a:noFill/>
          </a:ln>
        </p:spPr>
      </p:pic>
      <p:pic>
        <p:nvPicPr>
          <p:cNvPr id="1584" name="Google Shape;1584;p47"/>
          <p:cNvPicPr preferRelativeResize="0"/>
          <p:nvPr/>
        </p:nvPicPr>
        <p:blipFill rotWithShape="1">
          <a:blip r:embed="rId9">
            <a:alphaModFix/>
          </a:blip>
          <a:srcRect/>
          <a:stretch/>
        </p:blipFill>
        <p:spPr>
          <a:xfrm>
            <a:off x="226724" y="2852017"/>
            <a:ext cx="371360" cy="484095"/>
          </a:xfrm>
          <a:prstGeom prst="rect">
            <a:avLst/>
          </a:prstGeom>
          <a:noFill/>
          <a:ln>
            <a:noFill/>
          </a:ln>
        </p:spPr>
      </p:pic>
      <p:pic>
        <p:nvPicPr>
          <p:cNvPr id="1585" name="Google Shape;1585;p47"/>
          <p:cNvPicPr preferRelativeResize="0"/>
          <p:nvPr/>
        </p:nvPicPr>
        <p:blipFill rotWithShape="1">
          <a:blip r:embed="rId10">
            <a:alphaModFix/>
          </a:blip>
          <a:srcRect/>
          <a:stretch/>
        </p:blipFill>
        <p:spPr>
          <a:xfrm>
            <a:off x="226724" y="3363675"/>
            <a:ext cx="371360" cy="484095"/>
          </a:xfrm>
          <a:prstGeom prst="rect">
            <a:avLst/>
          </a:prstGeom>
          <a:noFill/>
          <a:ln>
            <a:noFill/>
          </a:ln>
        </p:spPr>
      </p:pic>
      <p:pic>
        <p:nvPicPr>
          <p:cNvPr id="1586" name="Google Shape;1586;p47"/>
          <p:cNvPicPr preferRelativeResize="0"/>
          <p:nvPr/>
        </p:nvPicPr>
        <p:blipFill rotWithShape="1">
          <a:blip r:embed="rId11">
            <a:alphaModFix/>
          </a:blip>
          <a:srcRect/>
          <a:stretch/>
        </p:blipFill>
        <p:spPr>
          <a:xfrm>
            <a:off x="864645" y="2340358"/>
            <a:ext cx="371360" cy="484095"/>
          </a:xfrm>
          <a:prstGeom prst="rect">
            <a:avLst/>
          </a:prstGeom>
          <a:noFill/>
          <a:ln>
            <a:noFill/>
          </a:ln>
        </p:spPr>
      </p:pic>
      <p:pic>
        <p:nvPicPr>
          <p:cNvPr id="1587" name="Google Shape;1587;p47"/>
          <p:cNvPicPr preferRelativeResize="0"/>
          <p:nvPr/>
        </p:nvPicPr>
        <p:blipFill rotWithShape="1">
          <a:blip r:embed="rId12">
            <a:alphaModFix/>
          </a:blip>
          <a:srcRect/>
          <a:stretch/>
        </p:blipFill>
        <p:spPr>
          <a:xfrm>
            <a:off x="226724" y="3875334"/>
            <a:ext cx="371360" cy="484095"/>
          </a:xfrm>
          <a:prstGeom prst="rect">
            <a:avLst/>
          </a:prstGeom>
          <a:noFill/>
          <a:ln>
            <a:noFill/>
          </a:ln>
        </p:spPr>
      </p:pic>
      <p:pic>
        <p:nvPicPr>
          <p:cNvPr id="1588" name="Google Shape;1588;p47"/>
          <p:cNvPicPr preferRelativeResize="0"/>
          <p:nvPr/>
        </p:nvPicPr>
        <p:blipFill rotWithShape="1">
          <a:blip r:embed="rId13">
            <a:alphaModFix/>
          </a:blip>
          <a:srcRect/>
          <a:stretch/>
        </p:blipFill>
        <p:spPr>
          <a:xfrm>
            <a:off x="864645" y="3362436"/>
            <a:ext cx="371360" cy="484095"/>
          </a:xfrm>
          <a:prstGeom prst="rect">
            <a:avLst/>
          </a:prstGeom>
          <a:noFill/>
          <a:ln>
            <a:noFill/>
          </a:ln>
        </p:spPr>
      </p:pic>
      <p:pic>
        <p:nvPicPr>
          <p:cNvPr id="1589" name="Google Shape;1589;p47"/>
          <p:cNvPicPr preferRelativeResize="0"/>
          <p:nvPr/>
        </p:nvPicPr>
        <p:blipFill rotWithShape="1">
          <a:blip r:embed="rId14">
            <a:alphaModFix/>
          </a:blip>
          <a:srcRect/>
          <a:stretch/>
        </p:blipFill>
        <p:spPr>
          <a:xfrm>
            <a:off x="226724" y="4386993"/>
            <a:ext cx="371360" cy="484095"/>
          </a:xfrm>
          <a:prstGeom prst="rect">
            <a:avLst/>
          </a:prstGeom>
          <a:noFill/>
          <a:ln>
            <a:noFill/>
          </a:ln>
        </p:spPr>
      </p:pic>
      <p:pic>
        <p:nvPicPr>
          <p:cNvPr id="1590" name="Google Shape;1590;p47"/>
          <p:cNvPicPr preferRelativeResize="0"/>
          <p:nvPr/>
        </p:nvPicPr>
        <p:blipFill rotWithShape="1">
          <a:blip r:embed="rId15">
            <a:alphaModFix/>
          </a:blip>
          <a:srcRect/>
          <a:stretch/>
        </p:blipFill>
        <p:spPr>
          <a:xfrm>
            <a:off x="1779139" y="2835089"/>
            <a:ext cx="371360" cy="484095"/>
          </a:xfrm>
          <a:prstGeom prst="rect">
            <a:avLst/>
          </a:prstGeom>
          <a:noFill/>
          <a:ln>
            <a:noFill/>
          </a:ln>
        </p:spPr>
      </p:pic>
      <p:pic>
        <p:nvPicPr>
          <p:cNvPr id="1591" name="Google Shape;1591;p47"/>
          <p:cNvPicPr preferRelativeResize="0"/>
          <p:nvPr/>
        </p:nvPicPr>
        <p:blipFill rotWithShape="1">
          <a:blip r:embed="rId16">
            <a:alphaModFix/>
          </a:blip>
          <a:srcRect/>
          <a:stretch/>
        </p:blipFill>
        <p:spPr>
          <a:xfrm>
            <a:off x="1779139" y="3342939"/>
            <a:ext cx="371360" cy="484095"/>
          </a:xfrm>
          <a:prstGeom prst="rect">
            <a:avLst/>
          </a:prstGeom>
          <a:noFill/>
          <a:ln>
            <a:noFill/>
          </a:ln>
        </p:spPr>
      </p:pic>
      <p:pic>
        <p:nvPicPr>
          <p:cNvPr id="1592" name="Google Shape;1592;p47"/>
          <p:cNvPicPr preferRelativeResize="0"/>
          <p:nvPr/>
        </p:nvPicPr>
        <p:blipFill rotWithShape="1">
          <a:blip r:embed="rId17">
            <a:alphaModFix/>
          </a:blip>
          <a:srcRect/>
          <a:stretch/>
        </p:blipFill>
        <p:spPr>
          <a:xfrm>
            <a:off x="2436220" y="2327240"/>
            <a:ext cx="371360" cy="484095"/>
          </a:xfrm>
          <a:prstGeom prst="rect">
            <a:avLst/>
          </a:prstGeom>
          <a:noFill/>
          <a:ln>
            <a:noFill/>
          </a:ln>
        </p:spPr>
      </p:pic>
      <p:pic>
        <p:nvPicPr>
          <p:cNvPr id="1593" name="Google Shape;1593;p47"/>
          <p:cNvPicPr preferRelativeResize="0"/>
          <p:nvPr/>
        </p:nvPicPr>
        <p:blipFill rotWithShape="1">
          <a:blip r:embed="rId18">
            <a:alphaModFix/>
          </a:blip>
          <a:srcRect/>
          <a:stretch/>
        </p:blipFill>
        <p:spPr>
          <a:xfrm>
            <a:off x="1779139" y="3850788"/>
            <a:ext cx="371360" cy="484095"/>
          </a:xfrm>
          <a:prstGeom prst="rect">
            <a:avLst/>
          </a:prstGeom>
          <a:noFill/>
          <a:ln>
            <a:noFill/>
          </a:ln>
        </p:spPr>
      </p:pic>
      <p:pic>
        <p:nvPicPr>
          <p:cNvPr id="1594" name="Google Shape;1594;p47"/>
          <p:cNvPicPr preferRelativeResize="0"/>
          <p:nvPr/>
        </p:nvPicPr>
        <p:blipFill rotWithShape="1">
          <a:blip r:embed="rId19">
            <a:alphaModFix/>
          </a:blip>
          <a:srcRect/>
          <a:stretch/>
        </p:blipFill>
        <p:spPr>
          <a:xfrm>
            <a:off x="2436220" y="3342939"/>
            <a:ext cx="371360" cy="484095"/>
          </a:xfrm>
          <a:prstGeom prst="rect">
            <a:avLst/>
          </a:prstGeom>
          <a:noFill/>
          <a:ln>
            <a:noFill/>
          </a:ln>
        </p:spPr>
      </p:pic>
      <p:pic>
        <p:nvPicPr>
          <p:cNvPr id="1595" name="Google Shape;1595;p47"/>
          <p:cNvPicPr preferRelativeResize="0"/>
          <p:nvPr/>
        </p:nvPicPr>
        <p:blipFill rotWithShape="1">
          <a:blip r:embed="rId20">
            <a:alphaModFix/>
          </a:blip>
          <a:srcRect/>
          <a:stretch/>
        </p:blipFill>
        <p:spPr>
          <a:xfrm>
            <a:off x="1779139" y="4358640"/>
            <a:ext cx="371360" cy="484095"/>
          </a:xfrm>
          <a:prstGeom prst="rect">
            <a:avLst/>
          </a:prstGeom>
          <a:noFill/>
          <a:ln>
            <a:noFill/>
          </a:ln>
        </p:spPr>
      </p:pic>
      <p:pic>
        <p:nvPicPr>
          <p:cNvPr id="1596" name="Google Shape;1596;p47"/>
          <p:cNvPicPr preferRelativeResize="0"/>
          <p:nvPr/>
        </p:nvPicPr>
        <p:blipFill rotWithShape="1">
          <a:blip r:embed="rId21">
            <a:alphaModFix/>
          </a:blip>
          <a:srcRect/>
          <a:stretch/>
        </p:blipFill>
        <p:spPr>
          <a:xfrm>
            <a:off x="1779139" y="803691"/>
            <a:ext cx="361457" cy="484094"/>
          </a:xfrm>
          <a:prstGeom prst="rect">
            <a:avLst/>
          </a:prstGeom>
          <a:noFill/>
          <a:ln>
            <a:noFill/>
          </a:ln>
        </p:spPr>
      </p:pic>
      <p:pic>
        <p:nvPicPr>
          <p:cNvPr id="1597" name="Google Shape;1597;p47"/>
          <p:cNvPicPr preferRelativeResize="0"/>
          <p:nvPr/>
        </p:nvPicPr>
        <p:blipFill rotWithShape="1">
          <a:blip r:embed="rId22">
            <a:alphaModFix/>
          </a:blip>
          <a:srcRect/>
          <a:stretch/>
        </p:blipFill>
        <p:spPr>
          <a:xfrm>
            <a:off x="1779139" y="1311541"/>
            <a:ext cx="371360" cy="484095"/>
          </a:xfrm>
          <a:prstGeom prst="rect">
            <a:avLst/>
          </a:prstGeom>
          <a:noFill/>
          <a:ln>
            <a:noFill/>
          </a:ln>
        </p:spPr>
      </p:pic>
      <p:pic>
        <p:nvPicPr>
          <p:cNvPr id="1598" name="Google Shape;1598;p47"/>
          <p:cNvPicPr preferRelativeResize="0"/>
          <p:nvPr/>
        </p:nvPicPr>
        <p:blipFill rotWithShape="1">
          <a:blip r:embed="rId23">
            <a:alphaModFix/>
          </a:blip>
          <a:srcRect/>
          <a:stretch/>
        </p:blipFill>
        <p:spPr>
          <a:xfrm>
            <a:off x="1779139" y="1819390"/>
            <a:ext cx="371360" cy="484095"/>
          </a:xfrm>
          <a:prstGeom prst="rect">
            <a:avLst/>
          </a:prstGeom>
          <a:noFill/>
          <a:ln>
            <a:noFill/>
          </a:ln>
        </p:spPr>
      </p:pic>
      <p:pic>
        <p:nvPicPr>
          <p:cNvPr id="1599" name="Google Shape;1599;p47"/>
          <p:cNvPicPr preferRelativeResize="0"/>
          <p:nvPr/>
        </p:nvPicPr>
        <p:blipFill rotWithShape="1">
          <a:blip r:embed="rId24">
            <a:alphaModFix/>
          </a:blip>
          <a:srcRect/>
          <a:stretch/>
        </p:blipFill>
        <p:spPr>
          <a:xfrm>
            <a:off x="1779139" y="2327240"/>
            <a:ext cx="371360" cy="484095"/>
          </a:xfrm>
          <a:prstGeom prst="rect">
            <a:avLst/>
          </a:prstGeom>
          <a:noFill/>
          <a:ln>
            <a:noFill/>
          </a:ln>
        </p:spPr>
      </p:pic>
      <p:pic>
        <p:nvPicPr>
          <p:cNvPr id="1600" name="Google Shape;1600;p47"/>
          <p:cNvPicPr preferRelativeResize="0"/>
          <p:nvPr/>
        </p:nvPicPr>
        <p:blipFill rotWithShape="1">
          <a:blip r:embed="rId25">
            <a:alphaModFix/>
          </a:blip>
          <a:srcRect/>
          <a:stretch/>
        </p:blipFill>
        <p:spPr>
          <a:xfrm>
            <a:off x="2436220" y="1316689"/>
            <a:ext cx="371360" cy="484095"/>
          </a:xfrm>
          <a:prstGeom prst="rect">
            <a:avLst/>
          </a:prstGeom>
          <a:noFill/>
          <a:ln>
            <a:noFill/>
          </a:ln>
        </p:spPr>
      </p:pic>
      <p:pic>
        <p:nvPicPr>
          <p:cNvPr id="1601" name="Google Shape;1601;p47"/>
          <p:cNvPicPr preferRelativeResize="0"/>
          <p:nvPr/>
        </p:nvPicPr>
        <p:blipFill rotWithShape="1">
          <a:blip r:embed="rId26">
            <a:alphaModFix/>
          </a:blip>
          <a:srcRect/>
          <a:stretch/>
        </p:blipFill>
        <p:spPr>
          <a:xfrm>
            <a:off x="3256777" y="1816529"/>
            <a:ext cx="371359" cy="484095"/>
          </a:xfrm>
          <a:prstGeom prst="rect">
            <a:avLst/>
          </a:prstGeom>
          <a:noFill/>
          <a:ln>
            <a:noFill/>
          </a:ln>
        </p:spPr>
      </p:pic>
      <p:pic>
        <p:nvPicPr>
          <p:cNvPr id="1602" name="Google Shape;1602;p47"/>
          <p:cNvPicPr preferRelativeResize="0"/>
          <p:nvPr/>
        </p:nvPicPr>
        <p:blipFill rotWithShape="1">
          <a:blip r:embed="rId27">
            <a:alphaModFix/>
          </a:blip>
          <a:srcRect/>
          <a:stretch/>
        </p:blipFill>
        <p:spPr>
          <a:xfrm>
            <a:off x="3257418" y="2318721"/>
            <a:ext cx="371360" cy="484095"/>
          </a:xfrm>
          <a:prstGeom prst="rect">
            <a:avLst/>
          </a:prstGeom>
          <a:noFill/>
          <a:ln>
            <a:noFill/>
          </a:ln>
        </p:spPr>
      </p:pic>
      <p:pic>
        <p:nvPicPr>
          <p:cNvPr id="1603" name="Google Shape;1603;p47"/>
          <p:cNvPicPr preferRelativeResize="0"/>
          <p:nvPr/>
        </p:nvPicPr>
        <p:blipFill rotWithShape="1">
          <a:blip r:embed="rId28">
            <a:alphaModFix/>
          </a:blip>
          <a:srcRect/>
          <a:stretch/>
        </p:blipFill>
        <p:spPr>
          <a:xfrm>
            <a:off x="3834585" y="1321185"/>
            <a:ext cx="371360" cy="484095"/>
          </a:xfrm>
          <a:prstGeom prst="rect">
            <a:avLst/>
          </a:prstGeom>
          <a:noFill/>
          <a:ln>
            <a:noFill/>
          </a:ln>
        </p:spPr>
      </p:pic>
      <p:pic>
        <p:nvPicPr>
          <p:cNvPr id="1604" name="Google Shape;1604;p47"/>
          <p:cNvPicPr preferRelativeResize="0"/>
          <p:nvPr/>
        </p:nvPicPr>
        <p:blipFill rotWithShape="1">
          <a:blip r:embed="rId29">
            <a:alphaModFix/>
          </a:blip>
          <a:srcRect/>
          <a:stretch/>
        </p:blipFill>
        <p:spPr>
          <a:xfrm>
            <a:off x="3249932" y="2835089"/>
            <a:ext cx="371360" cy="484095"/>
          </a:xfrm>
          <a:prstGeom prst="rect">
            <a:avLst/>
          </a:prstGeom>
          <a:noFill/>
          <a:ln>
            <a:noFill/>
          </a:ln>
        </p:spPr>
      </p:pic>
      <p:pic>
        <p:nvPicPr>
          <p:cNvPr id="1605" name="Google Shape;1605;p47"/>
          <p:cNvPicPr preferRelativeResize="0"/>
          <p:nvPr/>
        </p:nvPicPr>
        <p:blipFill rotWithShape="1">
          <a:blip r:embed="rId30">
            <a:alphaModFix/>
          </a:blip>
          <a:srcRect/>
          <a:stretch/>
        </p:blipFill>
        <p:spPr>
          <a:xfrm>
            <a:off x="3840344" y="2340358"/>
            <a:ext cx="371360" cy="484095"/>
          </a:xfrm>
          <a:prstGeom prst="rect">
            <a:avLst/>
          </a:prstGeom>
          <a:noFill/>
          <a:ln>
            <a:noFill/>
          </a:ln>
        </p:spPr>
      </p:pic>
      <p:pic>
        <p:nvPicPr>
          <p:cNvPr id="1606" name="Google Shape;1606;p47"/>
          <p:cNvPicPr preferRelativeResize="0"/>
          <p:nvPr/>
        </p:nvPicPr>
        <p:blipFill rotWithShape="1">
          <a:blip r:embed="rId31">
            <a:alphaModFix/>
          </a:blip>
          <a:srcRect/>
          <a:stretch/>
        </p:blipFill>
        <p:spPr>
          <a:xfrm>
            <a:off x="3249932" y="3319183"/>
            <a:ext cx="371360" cy="484095"/>
          </a:xfrm>
          <a:prstGeom prst="rect">
            <a:avLst/>
          </a:prstGeom>
          <a:noFill/>
          <a:ln>
            <a:noFill/>
          </a:ln>
        </p:spPr>
      </p:pic>
      <p:pic>
        <p:nvPicPr>
          <p:cNvPr id="1607" name="Google Shape;1607;p47"/>
          <p:cNvPicPr preferRelativeResize="0"/>
          <p:nvPr/>
        </p:nvPicPr>
        <p:blipFill rotWithShape="1">
          <a:blip r:embed="rId32">
            <a:alphaModFix/>
          </a:blip>
          <a:srcRect/>
          <a:stretch/>
        </p:blipFill>
        <p:spPr>
          <a:xfrm>
            <a:off x="3252720" y="3856447"/>
            <a:ext cx="371359" cy="484095"/>
          </a:xfrm>
          <a:prstGeom prst="rect">
            <a:avLst/>
          </a:prstGeom>
          <a:noFill/>
          <a:ln>
            <a:noFill/>
          </a:ln>
        </p:spPr>
      </p:pic>
      <p:pic>
        <p:nvPicPr>
          <p:cNvPr id="1608" name="Google Shape;1608;p47"/>
          <p:cNvPicPr preferRelativeResize="0"/>
          <p:nvPr/>
        </p:nvPicPr>
        <p:blipFill rotWithShape="1">
          <a:blip r:embed="rId33">
            <a:alphaModFix/>
          </a:blip>
          <a:srcRect/>
          <a:stretch/>
        </p:blipFill>
        <p:spPr>
          <a:xfrm>
            <a:off x="3243968" y="4386993"/>
            <a:ext cx="371360" cy="484095"/>
          </a:xfrm>
          <a:prstGeom prst="rect">
            <a:avLst/>
          </a:prstGeom>
          <a:noFill/>
          <a:ln>
            <a:noFill/>
          </a:ln>
        </p:spPr>
      </p:pic>
      <p:pic>
        <p:nvPicPr>
          <p:cNvPr id="1609" name="Google Shape;1609;p47"/>
          <p:cNvPicPr preferRelativeResize="0"/>
          <p:nvPr/>
        </p:nvPicPr>
        <p:blipFill rotWithShape="1">
          <a:blip r:embed="rId34">
            <a:alphaModFix/>
          </a:blip>
          <a:srcRect/>
          <a:stretch/>
        </p:blipFill>
        <p:spPr>
          <a:xfrm>
            <a:off x="3834585" y="3870065"/>
            <a:ext cx="371360" cy="484095"/>
          </a:xfrm>
          <a:prstGeom prst="rect">
            <a:avLst/>
          </a:prstGeom>
          <a:noFill/>
          <a:ln>
            <a:noFill/>
          </a:ln>
        </p:spPr>
      </p:pic>
      <p:pic>
        <p:nvPicPr>
          <p:cNvPr id="1610" name="Google Shape;1610;p47"/>
          <p:cNvPicPr preferRelativeResize="0"/>
          <p:nvPr/>
        </p:nvPicPr>
        <p:blipFill rotWithShape="1">
          <a:blip r:embed="rId35">
            <a:alphaModFix/>
          </a:blip>
          <a:srcRect/>
          <a:stretch/>
        </p:blipFill>
        <p:spPr>
          <a:xfrm>
            <a:off x="3255908" y="799542"/>
            <a:ext cx="361457" cy="484094"/>
          </a:xfrm>
          <a:prstGeom prst="rect">
            <a:avLst/>
          </a:prstGeom>
          <a:noFill/>
          <a:ln>
            <a:noFill/>
          </a:ln>
        </p:spPr>
      </p:pic>
      <p:pic>
        <p:nvPicPr>
          <p:cNvPr id="1611" name="Google Shape;1611;p47"/>
          <p:cNvPicPr preferRelativeResize="0"/>
          <p:nvPr/>
        </p:nvPicPr>
        <p:blipFill rotWithShape="1">
          <a:blip r:embed="rId36">
            <a:alphaModFix/>
          </a:blip>
          <a:srcRect/>
          <a:stretch/>
        </p:blipFill>
        <p:spPr>
          <a:xfrm>
            <a:off x="3243968" y="1311541"/>
            <a:ext cx="371360" cy="484095"/>
          </a:xfrm>
          <a:prstGeom prst="rect">
            <a:avLst/>
          </a:prstGeom>
          <a:noFill/>
          <a:ln>
            <a:noFill/>
          </a:ln>
        </p:spPr>
      </p:pic>
      <p:pic>
        <p:nvPicPr>
          <p:cNvPr id="1612" name="Google Shape;1612;p47"/>
          <p:cNvPicPr preferRelativeResize="0"/>
          <p:nvPr/>
        </p:nvPicPr>
        <p:blipFill rotWithShape="1">
          <a:blip r:embed="rId37">
            <a:alphaModFix/>
          </a:blip>
          <a:srcRect/>
          <a:stretch/>
        </p:blipFill>
        <p:spPr>
          <a:xfrm>
            <a:off x="4731982" y="4358640"/>
            <a:ext cx="371360" cy="484095"/>
          </a:xfrm>
          <a:prstGeom prst="rect">
            <a:avLst/>
          </a:prstGeom>
          <a:noFill/>
          <a:ln>
            <a:noFill/>
          </a:ln>
        </p:spPr>
      </p:pic>
      <p:pic>
        <p:nvPicPr>
          <p:cNvPr id="1613" name="Google Shape;1613;p47"/>
          <p:cNvPicPr preferRelativeResize="0"/>
          <p:nvPr/>
        </p:nvPicPr>
        <p:blipFill rotWithShape="1">
          <a:blip r:embed="rId38">
            <a:alphaModFix/>
          </a:blip>
          <a:srcRect/>
          <a:stretch/>
        </p:blipFill>
        <p:spPr>
          <a:xfrm>
            <a:off x="5391350" y="3846178"/>
            <a:ext cx="371360" cy="484095"/>
          </a:xfrm>
          <a:prstGeom prst="rect">
            <a:avLst/>
          </a:prstGeom>
          <a:noFill/>
          <a:ln>
            <a:noFill/>
          </a:ln>
        </p:spPr>
      </p:pic>
      <p:pic>
        <p:nvPicPr>
          <p:cNvPr id="1614" name="Google Shape;1614;p47"/>
          <p:cNvPicPr preferRelativeResize="0"/>
          <p:nvPr/>
        </p:nvPicPr>
        <p:blipFill rotWithShape="1">
          <a:blip r:embed="rId39">
            <a:alphaModFix/>
          </a:blip>
          <a:srcRect/>
          <a:stretch/>
        </p:blipFill>
        <p:spPr>
          <a:xfrm>
            <a:off x="4730259" y="803691"/>
            <a:ext cx="366342" cy="484094"/>
          </a:xfrm>
          <a:prstGeom prst="rect">
            <a:avLst/>
          </a:prstGeom>
          <a:noFill/>
          <a:ln>
            <a:noFill/>
          </a:ln>
        </p:spPr>
      </p:pic>
      <p:pic>
        <p:nvPicPr>
          <p:cNvPr id="1615" name="Google Shape;1615;p47"/>
          <p:cNvPicPr preferRelativeResize="0"/>
          <p:nvPr/>
        </p:nvPicPr>
        <p:blipFill rotWithShape="1">
          <a:blip r:embed="rId40">
            <a:alphaModFix/>
          </a:blip>
          <a:srcRect/>
          <a:stretch/>
        </p:blipFill>
        <p:spPr>
          <a:xfrm>
            <a:off x="4730259" y="1319095"/>
            <a:ext cx="371360" cy="484095"/>
          </a:xfrm>
          <a:prstGeom prst="rect">
            <a:avLst/>
          </a:prstGeom>
          <a:noFill/>
          <a:ln>
            <a:noFill/>
          </a:ln>
        </p:spPr>
      </p:pic>
      <p:pic>
        <p:nvPicPr>
          <p:cNvPr id="1616" name="Google Shape;1616;p47"/>
          <p:cNvPicPr preferRelativeResize="0"/>
          <p:nvPr/>
        </p:nvPicPr>
        <p:blipFill rotWithShape="1">
          <a:blip r:embed="rId41">
            <a:alphaModFix/>
          </a:blip>
          <a:srcRect/>
          <a:stretch/>
        </p:blipFill>
        <p:spPr>
          <a:xfrm>
            <a:off x="4730259" y="1797941"/>
            <a:ext cx="371360" cy="484095"/>
          </a:xfrm>
          <a:prstGeom prst="rect">
            <a:avLst/>
          </a:prstGeom>
          <a:noFill/>
          <a:ln>
            <a:noFill/>
          </a:ln>
        </p:spPr>
      </p:pic>
      <p:pic>
        <p:nvPicPr>
          <p:cNvPr id="1617" name="Google Shape;1617;p47"/>
          <p:cNvPicPr preferRelativeResize="0"/>
          <p:nvPr/>
        </p:nvPicPr>
        <p:blipFill rotWithShape="1">
          <a:blip r:embed="rId42">
            <a:alphaModFix/>
          </a:blip>
          <a:srcRect/>
          <a:stretch/>
        </p:blipFill>
        <p:spPr>
          <a:xfrm>
            <a:off x="5395613" y="1316689"/>
            <a:ext cx="371360" cy="484095"/>
          </a:xfrm>
          <a:prstGeom prst="rect">
            <a:avLst/>
          </a:prstGeom>
          <a:noFill/>
          <a:ln>
            <a:noFill/>
          </a:ln>
        </p:spPr>
      </p:pic>
      <p:pic>
        <p:nvPicPr>
          <p:cNvPr id="1618" name="Google Shape;1618;p47"/>
          <p:cNvPicPr preferRelativeResize="0"/>
          <p:nvPr/>
        </p:nvPicPr>
        <p:blipFill rotWithShape="1">
          <a:blip r:embed="rId43">
            <a:alphaModFix/>
          </a:blip>
          <a:srcRect/>
          <a:stretch/>
        </p:blipFill>
        <p:spPr>
          <a:xfrm>
            <a:off x="4740235" y="2316515"/>
            <a:ext cx="371360" cy="484095"/>
          </a:xfrm>
          <a:prstGeom prst="rect">
            <a:avLst/>
          </a:prstGeom>
          <a:noFill/>
          <a:ln>
            <a:noFill/>
          </a:ln>
        </p:spPr>
      </p:pic>
      <p:pic>
        <p:nvPicPr>
          <p:cNvPr id="1619" name="Google Shape;1619;p47"/>
          <p:cNvPicPr preferRelativeResize="0"/>
          <p:nvPr/>
        </p:nvPicPr>
        <p:blipFill rotWithShape="1">
          <a:blip r:embed="rId44">
            <a:alphaModFix/>
          </a:blip>
          <a:srcRect/>
          <a:stretch/>
        </p:blipFill>
        <p:spPr>
          <a:xfrm>
            <a:off x="4730259" y="2835089"/>
            <a:ext cx="371360" cy="484095"/>
          </a:xfrm>
          <a:prstGeom prst="rect">
            <a:avLst/>
          </a:prstGeom>
          <a:noFill/>
          <a:ln>
            <a:noFill/>
          </a:ln>
        </p:spPr>
      </p:pic>
      <p:pic>
        <p:nvPicPr>
          <p:cNvPr id="1620" name="Google Shape;1620;p47"/>
          <p:cNvPicPr preferRelativeResize="0"/>
          <p:nvPr/>
        </p:nvPicPr>
        <p:blipFill rotWithShape="1">
          <a:blip r:embed="rId45">
            <a:alphaModFix/>
          </a:blip>
          <a:srcRect/>
          <a:stretch/>
        </p:blipFill>
        <p:spPr>
          <a:xfrm>
            <a:off x="4730259" y="3342939"/>
            <a:ext cx="371360" cy="484095"/>
          </a:xfrm>
          <a:prstGeom prst="rect">
            <a:avLst/>
          </a:prstGeom>
          <a:noFill/>
          <a:ln>
            <a:noFill/>
          </a:ln>
        </p:spPr>
      </p:pic>
      <p:pic>
        <p:nvPicPr>
          <p:cNvPr id="1621" name="Google Shape;1621;p47"/>
          <p:cNvPicPr preferRelativeResize="0"/>
          <p:nvPr/>
        </p:nvPicPr>
        <p:blipFill rotWithShape="1">
          <a:blip r:embed="rId46">
            <a:alphaModFix/>
          </a:blip>
          <a:srcRect/>
          <a:stretch/>
        </p:blipFill>
        <p:spPr>
          <a:xfrm>
            <a:off x="4730259" y="3852751"/>
            <a:ext cx="371360" cy="484095"/>
          </a:xfrm>
          <a:prstGeom prst="rect">
            <a:avLst/>
          </a:prstGeom>
          <a:noFill/>
          <a:ln>
            <a:noFill/>
          </a:ln>
        </p:spPr>
      </p:pic>
      <p:pic>
        <p:nvPicPr>
          <p:cNvPr id="1622" name="Google Shape;1622;p47"/>
          <p:cNvPicPr preferRelativeResize="0"/>
          <p:nvPr/>
        </p:nvPicPr>
        <p:blipFill rotWithShape="1">
          <a:blip r:embed="rId47">
            <a:alphaModFix/>
          </a:blip>
          <a:srcRect/>
          <a:stretch/>
        </p:blipFill>
        <p:spPr>
          <a:xfrm>
            <a:off x="5395613" y="2835089"/>
            <a:ext cx="371360" cy="484095"/>
          </a:xfrm>
          <a:prstGeom prst="rect">
            <a:avLst/>
          </a:prstGeom>
          <a:noFill/>
          <a:ln>
            <a:noFill/>
          </a:ln>
        </p:spPr>
      </p:pic>
      <p:cxnSp>
        <p:nvCxnSpPr>
          <p:cNvPr id="1623" name="Google Shape;1623;p47"/>
          <p:cNvCxnSpPr/>
          <p:nvPr/>
        </p:nvCxnSpPr>
        <p:spPr>
          <a:xfrm>
            <a:off x="7536414" y="748963"/>
            <a:ext cx="0" cy="4164900"/>
          </a:xfrm>
          <a:prstGeom prst="straightConnector1">
            <a:avLst/>
          </a:prstGeom>
          <a:noFill/>
          <a:ln w="9525" cap="flat" cmpd="sng">
            <a:solidFill>
              <a:srgbClr val="000000"/>
            </a:solidFill>
            <a:prstDash val="solid"/>
            <a:round/>
            <a:headEnd type="none" w="sm" len="sm"/>
            <a:tailEnd type="none" w="sm" len="sm"/>
          </a:ln>
        </p:spPr>
      </p:cxnSp>
      <p:pic>
        <p:nvPicPr>
          <p:cNvPr id="1624" name="Google Shape;1624;p47"/>
          <p:cNvPicPr preferRelativeResize="0"/>
          <p:nvPr/>
        </p:nvPicPr>
        <p:blipFill rotWithShape="1">
          <a:blip r:embed="rId48">
            <a:alphaModFix/>
          </a:blip>
          <a:srcRect/>
          <a:stretch/>
        </p:blipFill>
        <p:spPr>
          <a:xfrm>
            <a:off x="6313019" y="1803189"/>
            <a:ext cx="278520" cy="484095"/>
          </a:xfrm>
          <a:prstGeom prst="rect">
            <a:avLst/>
          </a:prstGeom>
          <a:noFill/>
          <a:ln>
            <a:noFill/>
          </a:ln>
        </p:spPr>
      </p:pic>
      <p:pic>
        <p:nvPicPr>
          <p:cNvPr id="1625" name="Google Shape;1625;p47"/>
          <p:cNvPicPr preferRelativeResize="0"/>
          <p:nvPr/>
        </p:nvPicPr>
        <p:blipFill rotWithShape="1">
          <a:blip r:embed="rId49">
            <a:alphaModFix/>
          </a:blip>
          <a:srcRect/>
          <a:stretch/>
        </p:blipFill>
        <p:spPr>
          <a:xfrm>
            <a:off x="6281135" y="2321166"/>
            <a:ext cx="324940" cy="484095"/>
          </a:xfrm>
          <a:prstGeom prst="rect">
            <a:avLst/>
          </a:prstGeom>
          <a:noFill/>
          <a:ln>
            <a:noFill/>
          </a:ln>
        </p:spPr>
      </p:pic>
      <p:pic>
        <p:nvPicPr>
          <p:cNvPr id="1626" name="Google Shape;1626;p47"/>
          <p:cNvPicPr preferRelativeResize="0"/>
          <p:nvPr/>
        </p:nvPicPr>
        <p:blipFill rotWithShape="1">
          <a:blip r:embed="rId50">
            <a:alphaModFix/>
          </a:blip>
          <a:srcRect/>
          <a:stretch/>
        </p:blipFill>
        <p:spPr>
          <a:xfrm>
            <a:off x="6851205" y="1330780"/>
            <a:ext cx="324940" cy="484095"/>
          </a:xfrm>
          <a:prstGeom prst="rect">
            <a:avLst/>
          </a:prstGeom>
          <a:noFill/>
          <a:ln>
            <a:noFill/>
          </a:ln>
        </p:spPr>
      </p:pic>
      <p:pic>
        <p:nvPicPr>
          <p:cNvPr id="1627" name="Google Shape;1627;p47"/>
          <p:cNvPicPr preferRelativeResize="0"/>
          <p:nvPr/>
        </p:nvPicPr>
        <p:blipFill rotWithShape="1">
          <a:blip r:embed="rId51">
            <a:alphaModFix/>
          </a:blip>
          <a:srcRect/>
          <a:stretch/>
        </p:blipFill>
        <p:spPr>
          <a:xfrm>
            <a:off x="6309816" y="2831348"/>
            <a:ext cx="271889" cy="484095"/>
          </a:xfrm>
          <a:prstGeom prst="rect">
            <a:avLst/>
          </a:prstGeom>
          <a:noFill/>
          <a:ln>
            <a:noFill/>
          </a:ln>
        </p:spPr>
      </p:pic>
      <p:pic>
        <p:nvPicPr>
          <p:cNvPr id="1628" name="Google Shape;1628;p47"/>
          <p:cNvPicPr preferRelativeResize="0"/>
          <p:nvPr/>
        </p:nvPicPr>
        <p:blipFill rotWithShape="1">
          <a:blip r:embed="rId52">
            <a:alphaModFix/>
          </a:blip>
          <a:srcRect/>
          <a:stretch/>
        </p:blipFill>
        <p:spPr>
          <a:xfrm>
            <a:off x="6851205" y="2332812"/>
            <a:ext cx="318308" cy="484095"/>
          </a:xfrm>
          <a:prstGeom prst="rect">
            <a:avLst/>
          </a:prstGeom>
          <a:noFill/>
          <a:ln>
            <a:noFill/>
          </a:ln>
        </p:spPr>
      </p:pic>
      <p:pic>
        <p:nvPicPr>
          <p:cNvPr id="1629" name="Google Shape;1629;p47"/>
          <p:cNvPicPr preferRelativeResize="0"/>
          <p:nvPr/>
        </p:nvPicPr>
        <p:blipFill rotWithShape="1">
          <a:blip r:embed="rId53">
            <a:alphaModFix/>
          </a:blip>
          <a:srcRect/>
          <a:stretch/>
        </p:blipFill>
        <p:spPr>
          <a:xfrm>
            <a:off x="6309816" y="3333610"/>
            <a:ext cx="271889" cy="484095"/>
          </a:xfrm>
          <a:prstGeom prst="rect">
            <a:avLst/>
          </a:prstGeom>
          <a:noFill/>
          <a:ln>
            <a:noFill/>
          </a:ln>
        </p:spPr>
      </p:pic>
      <p:pic>
        <p:nvPicPr>
          <p:cNvPr id="1630" name="Google Shape;1630;p47"/>
          <p:cNvPicPr preferRelativeResize="0"/>
          <p:nvPr/>
        </p:nvPicPr>
        <p:blipFill rotWithShape="1">
          <a:blip r:embed="rId54">
            <a:alphaModFix/>
          </a:blip>
          <a:srcRect/>
          <a:stretch/>
        </p:blipFill>
        <p:spPr>
          <a:xfrm>
            <a:off x="6314079" y="3846178"/>
            <a:ext cx="318308" cy="484095"/>
          </a:xfrm>
          <a:prstGeom prst="rect">
            <a:avLst/>
          </a:prstGeom>
          <a:noFill/>
          <a:ln>
            <a:noFill/>
          </a:ln>
        </p:spPr>
      </p:pic>
      <p:pic>
        <p:nvPicPr>
          <p:cNvPr id="1631" name="Google Shape;1631;p47"/>
          <p:cNvPicPr preferRelativeResize="0"/>
          <p:nvPr/>
        </p:nvPicPr>
        <p:blipFill rotWithShape="1">
          <a:blip r:embed="rId55">
            <a:alphaModFix/>
          </a:blip>
          <a:srcRect/>
          <a:stretch/>
        </p:blipFill>
        <p:spPr>
          <a:xfrm>
            <a:off x="6342620" y="4386993"/>
            <a:ext cx="271889" cy="484095"/>
          </a:xfrm>
          <a:prstGeom prst="rect">
            <a:avLst/>
          </a:prstGeom>
          <a:noFill/>
          <a:ln>
            <a:noFill/>
          </a:ln>
        </p:spPr>
      </p:pic>
      <p:pic>
        <p:nvPicPr>
          <p:cNvPr id="1632" name="Google Shape;1632;p47"/>
          <p:cNvPicPr preferRelativeResize="0"/>
          <p:nvPr/>
        </p:nvPicPr>
        <p:blipFill rotWithShape="1">
          <a:blip r:embed="rId56">
            <a:alphaModFix/>
          </a:blip>
          <a:srcRect/>
          <a:stretch/>
        </p:blipFill>
        <p:spPr>
          <a:xfrm>
            <a:off x="6851205" y="3860269"/>
            <a:ext cx="318308" cy="484095"/>
          </a:xfrm>
          <a:prstGeom prst="rect">
            <a:avLst/>
          </a:prstGeom>
          <a:noFill/>
          <a:ln>
            <a:noFill/>
          </a:ln>
        </p:spPr>
      </p:pic>
      <p:pic>
        <p:nvPicPr>
          <p:cNvPr id="1633" name="Google Shape;1633;p47"/>
          <p:cNvPicPr preferRelativeResize="0"/>
          <p:nvPr/>
        </p:nvPicPr>
        <p:blipFill rotWithShape="1">
          <a:blip r:embed="rId57">
            <a:alphaModFix/>
          </a:blip>
          <a:srcRect/>
          <a:stretch/>
        </p:blipFill>
        <p:spPr>
          <a:xfrm>
            <a:off x="6346802" y="795041"/>
            <a:ext cx="271093" cy="484094"/>
          </a:xfrm>
          <a:prstGeom prst="rect">
            <a:avLst/>
          </a:prstGeom>
          <a:noFill/>
          <a:ln>
            <a:noFill/>
          </a:ln>
        </p:spPr>
      </p:pic>
      <p:pic>
        <p:nvPicPr>
          <p:cNvPr id="1634" name="Google Shape;1634;p47"/>
          <p:cNvPicPr preferRelativeResize="0"/>
          <p:nvPr/>
        </p:nvPicPr>
        <p:blipFill rotWithShape="1">
          <a:blip r:embed="rId58">
            <a:alphaModFix/>
          </a:blip>
          <a:srcRect/>
          <a:stretch/>
        </p:blipFill>
        <p:spPr>
          <a:xfrm>
            <a:off x="6309816" y="1309915"/>
            <a:ext cx="324940" cy="484095"/>
          </a:xfrm>
          <a:prstGeom prst="rect">
            <a:avLst/>
          </a:prstGeom>
          <a:noFill/>
          <a:ln>
            <a:noFill/>
          </a:ln>
        </p:spPr>
      </p:pic>
      <p:pic>
        <p:nvPicPr>
          <p:cNvPr id="1635" name="Google Shape;1635;p47"/>
          <p:cNvPicPr preferRelativeResize="0"/>
          <p:nvPr/>
        </p:nvPicPr>
        <p:blipFill rotWithShape="1">
          <a:blip r:embed="rId59">
            <a:alphaModFix/>
          </a:blip>
          <a:srcRect/>
          <a:stretch/>
        </p:blipFill>
        <p:spPr>
          <a:xfrm>
            <a:off x="7764931" y="4386993"/>
            <a:ext cx="278520" cy="484095"/>
          </a:xfrm>
          <a:prstGeom prst="rect">
            <a:avLst/>
          </a:prstGeom>
          <a:noFill/>
          <a:ln>
            <a:noFill/>
          </a:ln>
        </p:spPr>
      </p:pic>
      <p:pic>
        <p:nvPicPr>
          <p:cNvPr id="1636" name="Google Shape;1636;p47"/>
          <p:cNvPicPr preferRelativeResize="0"/>
          <p:nvPr/>
        </p:nvPicPr>
        <p:blipFill rotWithShape="1">
          <a:blip r:embed="rId60">
            <a:alphaModFix/>
          </a:blip>
          <a:srcRect/>
          <a:stretch/>
        </p:blipFill>
        <p:spPr>
          <a:xfrm>
            <a:off x="8320375" y="3856447"/>
            <a:ext cx="324940" cy="484095"/>
          </a:xfrm>
          <a:prstGeom prst="rect">
            <a:avLst/>
          </a:prstGeom>
          <a:noFill/>
          <a:ln>
            <a:noFill/>
          </a:ln>
        </p:spPr>
      </p:pic>
      <p:pic>
        <p:nvPicPr>
          <p:cNvPr id="1637" name="Google Shape;1637;p47"/>
          <p:cNvPicPr preferRelativeResize="0"/>
          <p:nvPr/>
        </p:nvPicPr>
        <p:blipFill rotWithShape="1">
          <a:blip r:embed="rId61">
            <a:alphaModFix/>
          </a:blip>
          <a:srcRect/>
          <a:stretch/>
        </p:blipFill>
        <p:spPr>
          <a:xfrm>
            <a:off x="7733047" y="805180"/>
            <a:ext cx="264639" cy="484094"/>
          </a:xfrm>
          <a:prstGeom prst="rect">
            <a:avLst/>
          </a:prstGeom>
          <a:noFill/>
          <a:ln>
            <a:noFill/>
          </a:ln>
        </p:spPr>
      </p:pic>
      <p:pic>
        <p:nvPicPr>
          <p:cNvPr id="1638" name="Google Shape;1638;p47"/>
          <p:cNvPicPr preferRelativeResize="0"/>
          <p:nvPr/>
        </p:nvPicPr>
        <p:blipFill rotWithShape="1">
          <a:blip r:embed="rId62">
            <a:alphaModFix/>
          </a:blip>
          <a:srcRect/>
          <a:stretch/>
        </p:blipFill>
        <p:spPr>
          <a:xfrm>
            <a:off x="7710273" y="1311541"/>
            <a:ext cx="318308" cy="484095"/>
          </a:xfrm>
          <a:prstGeom prst="rect">
            <a:avLst/>
          </a:prstGeom>
          <a:noFill/>
          <a:ln>
            <a:noFill/>
          </a:ln>
        </p:spPr>
      </p:pic>
      <p:pic>
        <p:nvPicPr>
          <p:cNvPr id="1639" name="Google Shape;1639;p47"/>
          <p:cNvPicPr preferRelativeResize="0"/>
          <p:nvPr/>
        </p:nvPicPr>
        <p:blipFill rotWithShape="1">
          <a:blip r:embed="rId63">
            <a:alphaModFix/>
          </a:blip>
          <a:srcRect/>
          <a:stretch/>
        </p:blipFill>
        <p:spPr>
          <a:xfrm>
            <a:off x="7755371" y="1805280"/>
            <a:ext cx="265257" cy="484095"/>
          </a:xfrm>
          <a:prstGeom prst="rect">
            <a:avLst/>
          </a:prstGeom>
          <a:noFill/>
          <a:ln>
            <a:noFill/>
          </a:ln>
        </p:spPr>
      </p:pic>
      <p:pic>
        <p:nvPicPr>
          <p:cNvPr id="1640" name="Google Shape;1640;p47"/>
          <p:cNvPicPr preferRelativeResize="0"/>
          <p:nvPr/>
        </p:nvPicPr>
        <p:blipFill rotWithShape="1">
          <a:blip r:embed="rId64">
            <a:alphaModFix/>
          </a:blip>
          <a:srcRect/>
          <a:stretch/>
        </p:blipFill>
        <p:spPr>
          <a:xfrm>
            <a:off x="8316630" y="1335296"/>
            <a:ext cx="305046" cy="484095"/>
          </a:xfrm>
          <a:prstGeom prst="rect">
            <a:avLst/>
          </a:prstGeom>
          <a:noFill/>
          <a:ln>
            <a:noFill/>
          </a:ln>
        </p:spPr>
      </p:pic>
      <p:pic>
        <p:nvPicPr>
          <p:cNvPr id="1641" name="Google Shape;1641;p47"/>
          <p:cNvPicPr preferRelativeResize="0"/>
          <p:nvPr/>
        </p:nvPicPr>
        <p:blipFill rotWithShape="1">
          <a:blip r:embed="rId65">
            <a:alphaModFix/>
          </a:blip>
          <a:srcRect/>
          <a:stretch/>
        </p:blipFill>
        <p:spPr>
          <a:xfrm>
            <a:off x="7783151" y="2316515"/>
            <a:ext cx="265257" cy="484095"/>
          </a:xfrm>
          <a:prstGeom prst="rect">
            <a:avLst/>
          </a:prstGeom>
          <a:noFill/>
          <a:ln>
            <a:noFill/>
          </a:ln>
        </p:spPr>
      </p:pic>
      <p:pic>
        <p:nvPicPr>
          <p:cNvPr id="1642" name="Google Shape;1642;p47"/>
          <p:cNvPicPr preferRelativeResize="0"/>
          <p:nvPr/>
        </p:nvPicPr>
        <p:blipFill rotWithShape="1">
          <a:blip r:embed="rId66">
            <a:alphaModFix/>
          </a:blip>
          <a:srcRect/>
          <a:stretch/>
        </p:blipFill>
        <p:spPr>
          <a:xfrm>
            <a:off x="7755371" y="2831348"/>
            <a:ext cx="305046" cy="484095"/>
          </a:xfrm>
          <a:prstGeom prst="rect">
            <a:avLst/>
          </a:prstGeom>
          <a:noFill/>
          <a:ln>
            <a:noFill/>
          </a:ln>
        </p:spPr>
      </p:pic>
      <p:pic>
        <p:nvPicPr>
          <p:cNvPr id="1643" name="Google Shape;1643;p47"/>
          <p:cNvPicPr preferRelativeResize="0"/>
          <p:nvPr/>
        </p:nvPicPr>
        <p:blipFill rotWithShape="1">
          <a:blip r:embed="rId67">
            <a:alphaModFix/>
          </a:blip>
          <a:srcRect/>
          <a:stretch/>
        </p:blipFill>
        <p:spPr>
          <a:xfrm>
            <a:off x="7764931" y="3319183"/>
            <a:ext cx="278520" cy="484095"/>
          </a:xfrm>
          <a:prstGeom prst="rect">
            <a:avLst/>
          </a:prstGeom>
          <a:noFill/>
          <a:ln>
            <a:noFill/>
          </a:ln>
        </p:spPr>
      </p:pic>
      <p:pic>
        <p:nvPicPr>
          <p:cNvPr id="1644" name="Google Shape;1644;p47"/>
          <p:cNvPicPr preferRelativeResize="0"/>
          <p:nvPr/>
        </p:nvPicPr>
        <p:blipFill rotWithShape="1">
          <a:blip r:embed="rId68">
            <a:alphaModFix/>
          </a:blip>
          <a:srcRect/>
          <a:stretch/>
        </p:blipFill>
        <p:spPr>
          <a:xfrm>
            <a:off x="7733047" y="3847811"/>
            <a:ext cx="324940" cy="484095"/>
          </a:xfrm>
          <a:prstGeom prst="rect">
            <a:avLst/>
          </a:prstGeom>
          <a:noFill/>
          <a:ln>
            <a:noFill/>
          </a:ln>
        </p:spPr>
      </p:pic>
      <p:pic>
        <p:nvPicPr>
          <p:cNvPr id="1645" name="Google Shape;1645;p47"/>
          <p:cNvPicPr preferRelativeResize="0"/>
          <p:nvPr/>
        </p:nvPicPr>
        <p:blipFill rotWithShape="1">
          <a:blip r:embed="rId69">
            <a:alphaModFix/>
          </a:blip>
          <a:srcRect/>
          <a:stretch/>
        </p:blipFill>
        <p:spPr>
          <a:xfrm>
            <a:off x="8316630" y="2852017"/>
            <a:ext cx="318308" cy="484095"/>
          </a:xfrm>
          <a:prstGeom prst="rect">
            <a:avLst/>
          </a:prstGeom>
          <a:noFill/>
          <a:ln>
            <a:noFill/>
          </a:ln>
        </p:spPr>
      </p:pic>
      <p:sp>
        <p:nvSpPr>
          <p:cNvPr id="1646" name="Google Shape;1646;p47"/>
          <p:cNvSpPr txBox="1"/>
          <p:nvPr/>
        </p:nvSpPr>
        <p:spPr>
          <a:xfrm>
            <a:off x="7533456" y="513951"/>
            <a:ext cx="14784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Blues</a:t>
            </a:r>
            <a:endParaRPr sz="1200" dirty="0">
              <a:latin typeface="Arial" panose="020B0604020202020204" pitchFamily="34" charset="0"/>
              <a:ea typeface="Rubik"/>
              <a:cs typeface="Arial" panose="020B0604020202020204" pitchFamily="34" charset="0"/>
              <a:sym typeface="Rubi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Google Shape;1651;p48"/>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652" name="Google Shape;1652;p48"/>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Scales</a:t>
            </a:r>
            <a:endParaRPr/>
          </a:p>
        </p:txBody>
      </p:sp>
      <p:sp>
        <p:nvSpPr>
          <p:cNvPr id="1653" name="Google Shape;1653;p48"/>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38</a:t>
            </a:fld>
            <a:endParaRPr/>
          </a:p>
        </p:txBody>
      </p:sp>
      <p:sp>
        <p:nvSpPr>
          <p:cNvPr id="1654" name="Google Shape;1654;p48"/>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655" name="Google Shape;1655;p48"/>
          <p:cNvSpPr txBox="1"/>
          <p:nvPr/>
        </p:nvSpPr>
        <p:spPr>
          <a:xfrm>
            <a:off x="1759256" y="483514"/>
            <a:ext cx="168000" cy="3534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a:p>
            <a:pPr marL="0" marR="0" lvl="0" indent="0" algn="l" rtl="0">
              <a:spcBef>
                <a:spcPts val="0"/>
              </a:spcBef>
              <a:spcAft>
                <a:spcPts val="0"/>
              </a:spcAft>
              <a:buNone/>
            </a:pPr>
            <a:endParaRPr sz="600">
              <a:solidFill>
                <a:srgbClr val="FF0000"/>
              </a:solidFill>
              <a:latin typeface="Open Sans"/>
              <a:ea typeface="Open Sans"/>
              <a:cs typeface="Open Sans"/>
              <a:sym typeface="Open Sans"/>
            </a:endParaRPr>
          </a:p>
        </p:txBody>
      </p:sp>
      <p:sp>
        <p:nvSpPr>
          <p:cNvPr id="1656" name="Google Shape;1656;p48"/>
          <p:cNvSpPr txBox="1"/>
          <p:nvPr/>
        </p:nvSpPr>
        <p:spPr>
          <a:xfrm>
            <a:off x="138686" y="514741"/>
            <a:ext cx="1773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 Pentatonic</a:t>
            </a:r>
            <a:endParaRPr sz="1200" dirty="0">
              <a:latin typeface="Arial" panose="020B0604020202020204" pitchFamily="34" charset="0"/>
              <a:ea typeface="Rubik"/>
              <a:cs typeface="Arial" panose="020B0604020202020204" pitchFamily="34" charset="0"/>
              <a:sym typeface="Rubik"/>
            </a:endParaRPr>
          </a:p>
        </p:txBody>
      </p:sp>
      <p:cxnSp>
        <p:nvCxnSpPr>
          <p:cNvPr id="1657" name="Google Shape;1657;p48"/>
          <p:cNvCxnSpPr/>
          <p:nvPr/>
        </p:nvCxnSpPr>
        <p:spPr>
          <a:xfrm>
            <a:off x="3685341"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658" name="Google Shape;1658;p48"/>
          <p:cNvCxnSpPr/>
          <p:nvPr/>
        </p:nvCxnSpPr>
        <p:spPr>
          <a:xfrm>
            <a:off x="5458659"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659" name="Google Shape;1659;p48"/>
          <p:cNvCxnSpPr/>
          <p:nvPr/>
        </p:nvCxnSpPr>
        <p:spPr>
          <a:xfrm>
            <a:off x="7231977" y="744331"/>
            <a:ext cx="0" cy="4164900"/>
          </a:xfrm>
          <a:prstGeom prst="straightConnector1">
            <a:avLst/>
          </a:prstGeom>
          <a:noFill/>
          <a:ln w="9525" cap="flat" cmpd="sng">
            <a:solidFill>
              <a:srgbClr val="000000"/>
            </a:solidFill>
            <a:prstDash val="solid"/>
            <a:round/>
            <a:headEnd type="none" w="sm" len="sm"/>
            <a:tailEnd type="none" w="sm" len="sm"/>
          </a:ln>
        </p:spPr>
      </p:cxnSp>
      <p:sp>
        <p:nvSpPr>
          <p:cNvPr id="1660" name="Google Shape;1660;p48"/>
          <p:cNvSpPr txBox="1"/>
          <p:nvPr/>
        </p:nvSpPr>
        <p:spPr>
          <a:xfrm>
            <a:off x="1912016" y="514741"/>
            <a:ext cx="1773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Pentatonic</a:t>
            </a:r>
            <a:endParaRPr sz="1200" dirty="0">
              <a:latin typeface="Arial" panose="020B0604020202020204" pitchFamily="34" charset="0"/>
              <a:ea typeface="Rubik"/>
              <a:cs typeface="Arial" panose="020B0604020202020204" pitchFamily="34" charset="0"/>
              <a:sym typeface="Rubik"/>
            </a:endParaRPr>
          </a:p>
        </p:txBody>
      </p:sp>
      <p:sp>
        <p:nvSpPr>
          <p:cNvPr id="1661" name="Google Shape;1661;p48"/>
          <p:cNvSpPr txBox="1"/>
          <p:nvPr/>
        </p:nvSpPr>
        <p:spPr>
          <a:xfrm>
            <a:off x="3685313" y="514741"/>
            <a:ext cx="1773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Blues</a:t>
            </a:r>
            <a:endParaRPr sz="1200" dirty="0">
              <a:latin typeface="Arial" panose="020B0604020202020204" pitchFamily="34" charset="0"/>
              <a:ea typeface="Rubik"/>
              <a:cs typeface="Arial" panose="020B0604020202020204" pitchFamily="34" charset="0"/>
              <a:sym typeface="Rubik"/>
            </a:endParaRPr>
          </a:p>
        </p:txBody>
      </p:sp>
      <p:sp>
        <p:nvSpPr>
          <p:cNvPr id="1662" name="Google Shape;1662;p48"/>
          <p:cNvSpPr txBox="1"/>
          <p:nvPr/>
        </p:nvSpPr>
        <p:spPr>
          <a:xfrm>
            <a:off x="5458658" y="514741"/>
            <a:ext cx="1773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Major Scales</a:t>
            </a:r>
            <a:endParaRPr sz="1200" dirty="0">
              <a:latin typeface="Arial" panose="020B0604020202020204" pitchFamily="34" charset="0"/>
              <a:ea typeface="Rubik"/>
              <a:cs typeface="Arial" panose="020B0604020202020204" pitchFamily="34" charset="0"/>
              <a:sym typeface="Rubik"/>
            </a:endParaRPr>
          </a:p>
        </p:txBody>
      </p:sp>
      <p:sp>
        <p:nvSpPr>
          <p:cNvPr id="1663" name="Google Shape;1663;p48"/>
          <p:cNvSpPr txBox="1"/>
          <p:nvPr/>
        </p:nvSpPr>
        <p:spPr>
          <a:xfrm>
            <a:off x="7231977" y="514741"/>
            <a:ext cx="1773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dirty="0">
                <a:solidFill>
                  <a:srgbClr val="000000"/>
                </a:solidFill>
                <a:latin typeface="Arial" panose="020B0604020202020204" pitchFamily="34" charset="0"/>
                <a:ea typeface="Rubik"/>
                <a:cs typeface="Arial" panose="020B0604020202020204" pitchFamily="34" charset="0"/>
                <a:sym typeface="Rubik"/>
              </a:rPr>
              <a:t>Minor Scales</a:t>
            </a:r>
            <a:endParaRPr sz="1200" dirty="0">
              <a:latin typeface="Arial" panose="020B0604020202020204" pitchFamily="34" charset="0"/>
              <a:ea typeface="Rubik"/>
              <a:cs typeface="Arial" panose="020B0604020202020204" pitchFamily="34" charset="0"/>
              <a:sym typeface="Rubik"/>
            </a:endParaRPr>
          </a:p>
        </p:txBody>
      </p:sp>
      <p:cxnSp>
        <p:nvCxnSpPr>
          <p:cNvPr id="1664" name="Google Shape;1664;p48"/>
          <p:cNvCxnSpPr/>
          <p:nvPr/>
        </p:nvCxnSpPr>
        <p:spPr>
          <a:xfrm>
            <a:off x="1912023" y="752767"/>
            <a:ext cx="0" cy="4164900"/>
          </a:xfrm>
          <a:prstGeom prst="straightConnector1">
            <a:avLst/>
          </a:prstGeom>
          <a:noFill/>
          <a:ln w="9525" cap="flat" cmpd="sng">
            <a:solidFill>
              <a:srgbClr val="000000"/>
            </a:solidFill>
            <a:prstDash val="solid"/>
            <a:round/>
            <a:headEnd type="none" w="sm" len="sm"/>
            <a:tailEnd type="none" w="sm" len="sm"/>
          </a:ln>
        </p:spPr>
      </p:cxnSp>
      <p:pic>
        <p:nvPicPr>
          <p:cNvPr id="1665" name="Google Shape;1665;p48"/>
          <p:cNvPicPr preferRelativeResize="0"/>
          <p:nvPr/>
        </p:nvPicPr>
        <p:blipFill rotWithShape="1">
          <a:blip r:embed="rId4">
            <a:alphaModFix/>
          </a:blip>
          <a:srcRect/>
          <a:stretch/>
        </p:blipFill>
        <p:spPr>
          <a:xfrm>
            <a:off x="1043290" y="4390733"/>
            <a:ext cx="371359" cy="484095"/>
          </a:xfrm>
          <a:prstGeom prst="rect">
            <a:avLst/>
          </a:prstGeom>
          <a:noFill/>
          <a:ln>
            <a:noFill/>
          </a:ln>
        </p:spPr>
      </p:pic>
      <p:pic>
        <p:nvPicPr>
          <p:cNvPr id="1666" name="Google Shape;1666;p48"/>
          <p:cNvPicPr preferRelativeResize="0"/>
          <p:nvPr/>
        </p:nvPicPr>
        <p:blipFill rotWithShape="1">
          <a:blip r:embed="rId5">
            <a:alphaModFix/>
          </a:blip>
          <a:srcRect/>
          <a:stretch/>
        </p:blipFill>
        <p:spPr>
          <a:xfrm>
            <a:off x="392223" y="782876"/>
            <a:ext cx="361457" cy="484094"/>
          </a:xfrm>
          <a:prstGeom prst="rect">
            <a:avLst/>
          </a:prstGeom>
          <a:noFill/>
          <a:ln>
            <a:noFill/>
          </a:ln>
        </p:spPr>
      </p:pic>
      <p:pic>
        <p:nvPicPr>
          <p:cNvPr id="1667" name="Google Shape;1667;p48"/>
          <p:cNvPicPr preferRelativeResize="0"/>
          <p:nvPr/>
        </p:nvPicPr>
        <p:blipFill rotWithShape="1">
          <a:blip r:embed="rId6">
            <a:alphaModFix/>
          </a:blip>
          <a:srcRect/>
          <a:stretch/>
        </p:blipFill>
        <p:spPr>
          <a:xfrm>
            <a:off x="392223" y="1298284"/>
            <a:ext cx="371360" cy="484095"/>
          </a:xfrm>
          <a:prstGeom prst="rect">
            <a:avLst/>
          </a:prstGeom>
          <a:noFill/>
          <a:ln>
            <a:noFill/>
          </a:ln>
        </p:spPr>
      </p:pic>
      <p:pic>
        <p:nvPicPr>
          <p:cNvPr id="1668" name="Google Shape;1668;p48"/>
          <p:cNvPicPr preferRelativeResize="0"/>
          <p:nvPr/>
        </p:nvPicPr>
        <p:blipFill rotWithShape="1">
          <a:blip r:embed="rId7">
            <a:alphaModFix/>
          </a:blip>
          <a:srcRect/>
          <a:stretch/>
        </p:blipFill>
        <p:spPr>
          <a:xfrm>
            <a:off x="392223" y="1813693"/>
            <a:ext cx="371360" cy="484095"/>
          </a:xfrm>
          <a:prstGeom prst="rect">
            <a:avLst/>
          </a:prstGeom>
          <a:noFill/>
          <a:ln>
            <a:noFill/>
          </a:ln>
        </p:spPr>
      </p:pic>
      <p:pic>
        <p:nvPicPr>
          <p:cNvPr id="1669" name="Google Shape;1669;p48"/>
          <p:cNvPicPr preferRelativeResize="0"/>
          <p:nvPr/>
        </p:nvPicPr>
        <p:blipFill rotWithShape="1">
          <a:blip r:embed="rId8">
            <a:alphaModFix/>
          </a:blip>
          <a:srcRect/>
          <a:stretch/>
        </p:blipFill>
        <p:spPr>
          <a:xfrm>
            <a:off x="1038972" y="782876"/>
            <a:ext cx="361457" cy="484094"/>
          </a:xfrm>
          <a:prstGeom prst="rect">
            <a:avLst/>
          </a:prstGeom>
          <a:noFill/>
          <a:ln>
            <a:noFill/>
          </a:ln>
        </p:spPr>
      </p:pic>
      <p:pic>
        <p:nvPicPr>
          <p:cNvPr id="1670" name="Google Shape;1670;p48"/>
          <p:cNvPicPr preferRelativeResize="0"/>
          <p:nvPr/>
        </p:nvPicPr>
        <p:blipFill rotWithShape="1">
          <a:blip r:embed="rId9">
            <a:alphaModFix/>
          </a:blip>
          <a:srcRect/>
          <a:stretch/>
        </p:blipFill>
        <p:spPr>
          <a:xfrm>
            <a:off x="392223" y="2329101"/>
            <a:ext cx="371360" cy="484095"/>
          </a:xfrm>
          <a:prstGeom prst="rect">
            <a:avLst/>
          </a:prstGeom>
          <a:noFill/>
          <a:ln>
            <a:noFill/>
          </a:ln>
        </p:spPr>
      </p:pic>
      <p:pic>
        <p:nvPicPr>
          <p:cNvPr id="1671" name="Google Shape;1671;p48"/>
          <p:cNvPicPr preferRelativeResize="0"/>
          <p:nvPr/>
        </p:nvPicPr>
        <p:blipFill rotWithShape="1">
          <a:blip r:embed="rId10">
            <a:alphaModFix/>
          </a:blip>
          <a:srcRect/>
          <a:stretch/>
        </p:blipFill>
        <p:spPr>
          <a:xfrm>
            <a:off x="1038972" y="1813693"/>
            <a:ext cx="371359" cy="484095"/>
          </a:xfrm>
          <a:prstGeom prst="rect">
            <a:avLst/>
          </a:prstGeom>
          <a:noFill/>
          <a:ln>
            <a:noFill/>
          </a:ln>
        </p:spPr>
      </p:pic>
      <p:pic>
        <p:nvPicPr>
          <p:cNvPr id="1672" name="Google Shape;1672;p48"/>
          <p:cNvPicPr preferRelativeResize="0"/>
          <p:nvPr/>
        </p:nvPicPr>
        <p:blipFill rotWithShape="1">
          <a:blip r:embed="rId11">
            <a:alphaModFix/>
          </a:blip>
          <a:srcRect/>
          <a:stretch/>
        </p:blipFill>
        <p:spPr>
          <a:xfrm>
            <a:off x="392223" y="2844509"/>
            <a:ext cx="371360" cy="484095"/>
          </a:xfrm>
          <a:prstGeom prst="rect">
            <a:avLst/>
          </a:prstGeom>
          <a:noFill/>
          <a:ln>
            <a:noFill/>
          </a:ln>
        </p:spPr>
      </p:pic>
      <p:pic>
        <p:nvPicPr>
          <p:cNvPr id="1673" name="Google Shape;1673;p48"/>
          <p:cNvPicPr preferRelativeResize="0"/>
          <p:nvPr/>
        </p:nvPicPr>
        <p:blipFill rotWithShape="1">
          <a:blip r:embed="rId12">
            <a:alphaModFix/>
          </a:blip>
          <a:srcRect/>
          <a:stretch/>
        </p:blipFill>
        <p:spPr>
          <a:xfrm>
            <a:off x="392223" y="3359917"/>
            <a:ext cx="371360" cy="484095"/>
          </a:xfrm>
          <a:prstGeom prst="rect">
            <a:avLst/>
          </a:prstGeom>
          <a:noFill/>
          <a:ln>
            <a:noFill/>
          </a:ln>
        </p:spPr>
      </p:pic>
      <p:pic>
        <p:nvPicPr>
          <p:cNvPr id="1674" name="Google Shape;1674;p48"/>
          <p:cNvPicPr preferRelativeResize="0"/>
          <p:nvPr/>
        </p:nvPicPr>
        <p:blipFill rotWithShape="1">
          <a:blip r:embed="rId13">
            <a:alphaModFix/>
          </a:blip>
          <a:srcRect/>
          <a:stretch/>
        </p:blipFill>
        <p:spPr>
          <a:xfrm>
            <a:off x="392223" y="3875325"/>
            <a:ext cx="371360" cy="484095"/>
          </a:xfrm>
          <a:prstGeom prst="rect">
            <a:avLst/>
          </a:prstGeom>
          <a:noFill/>
          <a:ln>
            <a:noFill/>
          </a:ln>
        </p:spPr>
      </p:pic>
      <p:pic>
        <p:nvPicPr>
          <p:cNvPr id="1675" name="Google Shape;1675;p48"/>
          <p:cNvPicPr preferRelativeResize="0"/>
          <p:nvPr/>
        </p:nvPicPr>
        <p:blipFill rotWithShape="1">
          <a:blip r:embed="rId14">
            <a:alphaModFix/>
          </a:blip>
          <a:srcRect/>
          <a:stretch/>
        </p:blipFill>
        <p:spPr>
          <a:xfrm>
            <a:off x="392223" y="4390733"/>
            <a:ext cx="371360" cy="484095"/>
          </a:xfrm>
          <a:prstGeom prst="rect">
            <a:avLst/>
          </a:prstGeom>
          <a:noFill/>
          <a:ln>
            <a:noFill/>
          </a:ln>
        </p:spPr>
      </p:pic>
      <p:pic>
        <p:nvPicPr>
          <p:cNvPr id="1676" name="Google Shape;1676;p48"/>
          <p:cNvPicPr preferRelativeResize="0"/>
          <p:nvPr/>
        </p:nvPicPr>
        <p:blipFill rotWithShape="1">
          <a:blip r:embed="rId15">
            <a:alphaModFix/>
          </a:blip>
          <a:srcRect/>
          <a:stretch/>
        </p:blipFill>
        <p:spPr>
          <a:xfrm>
            <a:off x="1043290" y="3355750"/>
            <a:ext cx="371359" cy="484095"/>
          </a:xfrm>
          <a:prstGeom prst="rect">
            <a:avLst/>
          </a:prstGeom>
          <a:noFill/>
          <a:ln>
            <a:noFill/>
          </a:ln>
        </p:spPr>
      </p:pic>
      <p:pic>
        <p:nvPicPr>
          <p:cNvPr id="1677" name="Google Shape;1677;p48"/>
          <p:cNvPicPr preferRelativeResize="0"/>
          <p:nvPr/>
        </p:nvPicPr>
        <p:blipFill rotWithShape="1">
          <a:blip r:embed="rId16">
            <a:alphaModFix/>
          </a:blip>
          <a:srcRect/>
          <a:stretch/>
        </p:blipFill>
        <p:spPr>
          <a:xfrm>
            <a:off x="2818767" y="4388355"/>
            <a:ext cx="371360" cy="484095"/>
          </a:xfrm>
          <a:prstGeom prst="rect">
            <a:avLst/>
          </a:prstGeom>
          <a:noFill/>
          <a:ln>
            <a:noFill/>
          </a:ln>
        </p:spPr>
      </p:pic>
      <p:pic>
        <p:nvPicPr>
          <p:cNvPr id="1678" name="Google Shape;1678;p48"/>
          <p:cNvPicPr preferRelativeResize="0"/>
          <p:nvPr/>
        </p:nvPicPr>
        <p:blipFill rotWithShape="1">
          <a:blip r:embed="rId17">
            <a:alphaModFix/>
          </a:blip>
          <a:srcRect/>
          <a:stretch/>
        </p:blipFill>
        <p:spPr>
          <a:xfrm>
            <a:off x="2191826" y="798072"/>
            <a:ext cx="361457" cy="484094"/>
          </a:xfrm>
          <a:prstGeom prst="rect">
            <a:avLst/>
          </a:prstGeom>
          <a:noFill/>
          <a:ln>
            <a:noFill/>
          </a:ln>
        </p:spPr>
      </p:pic>
      <p:pic>
        <p:nvPicPr>
          <p:cNvPr id="1679" name="Google Shape;1679;p48"/>
          <p:cNvPicPr preferRelativeResize="0"/>
          <p:nvPr/>
        </p:nvPicPr>
        <p:blipFill rotWithShape="1">
          <a:blip r:embed="rId18">
            <a:alphaModFix/>
          </a:blip>
          <a:srcRect/>
          <a:stretch/>
        </p:blipFill>
        <p:spPr>
          <a:xfrm>
            <a:off x="2207000" y="1296437"/>
            <a:ext cx="371360" cy="484095"/>
          </a:xfrm>
          <a:prstGeom prst="rect">
            <a:avLst/>
          </a:prstGeom>
          <a:noFill/>
          <a:ln>
            <a:noFill/>
          </a:ln>
        </p:spPr>
      </p:pic>
      <p:pic>
        <p:nvPicPr>
          <p:cNvPr id="1680" name="Google Shape;1680;p48"/>
          <p:cNvPicPr preferRelativeResize="0"/>
          <p:nvPr/>
        </p:nvPicPr>
        <p:blipFill rotWithShape="1">
          <a:blip r:embed="rId19">
            <a:alphaModFix/>
          </a:blip>
          <a:srcRect/>
          <a:stretch/>
        </p:blipFill>
        <p:spPr>
          <a:xfrm>
            <a:off x="2189339" y="1812769"/>
            <a:ext cx="371360" cy="484095"/>
          </a:xfrm>
          <a:prstGeom prst="rect">
            <a:avLst/>
          </a:prstGeom>
          <a:noFill/>
          <a:ln>
            <a:noFill/>
          </a:ln>
        </p:spPr>
      </p:pic>
      <p:pic>
        <p:nvPicPr>
          <p:cNvPr id="1681" name="Google Shape;1681;p48"/>
          <p:cNvPicPr preferRelativeResize="0"/>
          <p:nvPr/>
        </p:nvPicPr>
        <p:blipFill rotWithShape="1">
          <a:blip r:embed="rId20">
            <a:alphaModFix/>
          </a:blip>
          <a:srcRect/>
          <a:stretch/>
        </p:blipFill>
        <p:spPr>
          <a:xfrm>
            <a:off x="2812289" y="781088"/>
            <a:ext cx="361457" cy="484094"/>
          </a:xfrm>
          <a:prstGeom prst="rect">
            <a:avLst/>
          </a:prstGeom>
          <a:noFill/>
          <a:ln>
            <a:noFill/>
          </a:ln>
        </p:spPr>
      </p:pic>
      <p:pic>
        <p:nvPicPr>
          <p:cNvPr id="1682" name="Google Shape;1682;p48"/>
          <p:cNvPicPr preferRelativeResize="0"/>
          <p:nvPr/>
        </p:nvPicPr>
        <p:blipFill rotWithShape="1">
          <a:blip r:embed="rId21">
            <a:alphaModFix/>
          </a:blip>
          <a:srcRect/>
          <a:stretch/>
        </p:blipFill>
        <p:spPr>
          <a:xfrm>
            <a:off x="2207000" y="2295703"/>
            <a:ext cx="371360" cy="484095"/>
          </a:xfrm>
          <a:prstGeom prst="rect">
            <a:avLst/>
          </a:prstGeom>
          <a:noFill/>
          <a:ln>
            <a:noFill/>
          </a:ln>
        </p:spPr>
      </p:pic>
      <p:pic>
        <p:nvPicPr>
          <p:cNvPr id="1683" name="Google Shape;1683;p48"/>
          <p:cNvPicPr preferRelativeResize="0"/>
          <p:nvPr/>
        </p:nvPicPr>
        <p:blipFill rotWithShape="1">
          <a:blip r:embed="rId22">
            <a:alphaModFix/>
          </a:blip>
          <a:srcRect/>
          <a:stretch/>
        </p:blipFill>
        <p:spPr>
          <a:xfrm>
            <a:off x="2818767" y="1813693"/>
            <a:ext cx="371360" cy="484095"/>
          </a:xfrm>
          <a:prstGeom prst="rect">
            <a:avLst/>
          </a:prstGeom>
          <a:noFill/>
          <a:ln>
            <a:noFill/>
          </a:ln>
        </p:spPr>
      </p:pic>
      <p:pic>
        <p:nvPicPr>
          <p:cNvPr id="1684" name="Google Shape;1684;p48"/>
          <p:cNvPicPr preferRelativeResize="0"/>
          <p:nvPr/>
        </p:nvPicPr>
        <p:blipFill rotWithShape="1">
          <a:blip r:embed="rId23">
            <a:alphaModFix/>
          </a:blip>
          <a:srcRect/>
          <a:stretch/>
        </p:blipFill>
        <p:spPr>
          <a:xfrm>
            <a:off x="2190076" y="2813195"/>
            <a:ext cx="371360" cy="484095"/>
          </a:xfrm>
          <a:prstGeom prst="rect">
            <a:avLst/>
          </a:prstGeom>
          <a:noFill/>
          <a:ln>
            <a:noFill/>
          </a:ln>
        </p:spPr>
      </p:pic>
      <p:pic>
        <p:nvPicPr>
          <p:cNvPr id="1685" name="Google Shape;1685;p48"/>
          <p:cNvPicPr preferRelativeResize="0"/>
          <p:nvPr/>
        </p:nvPicPr>
        <p:blipFill rotWithShape="1">
          <a:blip r:embed="rId24">
            <a:alphaModFix/>
          </a:blip>
          <a:srcRect/>
          <a:stretch/>
        </p:blipFill>
        <p:spPr>
          <a:xfrm>
            <a:off x="2185020" y="3355750"/>
            <a:ext cx="371360" cy="484095"/>
          </a:xfrm>
          <a:prstGeom prst="rect">
            <a:avLst/>
          </a:prstGeom>
          <a:noFill/>
          <a:ln>
            <a:noFill/>
          </a:ln>
        </p:spPr>
      </p:pic>
      <p:pic>
        <p:nvPicPr>
          <p:cNvPr id="1686" name="Google Shape;1686;p48"/>
          <p:cNvPicPr preferRelativeResize="0"/>
          <p:nvPr/>
        </p:nvPicPr>
        <p:blipFill rotWithShape="1">
          <a:blip r:embed="rId25">
            <a:alphaModFix/>
          </a:blip>
          <a:srcRect/>
          <a:stretch/>
        </p:blipFill>
        <p:spPr>
          <a:xfrm>
            <a:off x="2166958" y="3839844"/>
            <a:ext cx="371360" cy="484095"/>
          </a:xfrm>
          <a:prstGeom prst="rect">
            <a:avLst/>
          </a:prstGeom>
          <a:noFill/>
          <a:ln>
            <a:noFill/>
          </a:ln>
        </p:spPr>
      </p:pic>
      <p:pic>
        <p:nvPicPr>
          <p:cNvPr id="1687" name="Google Shape;1687;p48"/>
          <p:cNvPicPr preferRelativeResize="0"/>
          <p:nvPr/>
        </p:nvPicPr>
        <p:blipFill rotWithShape="1">
          <a:blip r:embed="rId26">
            <a:alphaModFix/>
          </a:blip>
          <a:srcRect/>
          <a:stretch/>
        </p:blipFill>
        <p:spPr>
          <a:xfrm>
            <a:off x="2166958" y="4390733"/>
            <a:ext cx="371360" cy="484095"/>
          </a:xfrm>
          <a:prstGeom prst="rect">
            <a:avLst/>
          </a:prstGeom>
          <a:noFill/>
          <a:ln>
            <a:noFill/>
          </a:ln>
        </p:spPr>
      </p:pic>
      <p:pic>
        <p:nvPicPr>
          <p:cNvPr id="1688" name="Google Shape;1688;p48"/>
          <p:cNvPicPr preferRelativeResize="0"/>
          <p:nvPr/>
        </p:nvPicPr>
        <p:blipFill rotWithShape="1">
          <a:blip r:embed="rId27">
            <a:alphaModFix/>
          </a:blip>
          <a:srcRect/>
          <a:stretch/>
        </p:blipFill>
        <p:spPr>
          <a:xfrm>
            <a:off x="2816607" y="3355750"/>
            <a:ext cx="371360" cy="484095"/>
          </a:xfrm>
          <a:prstGeom prst="rect">
            <a:avLst/>
          </a:prstGeom>
          <a:noFill/>
          <a:ln>
            <a:noFill/>
          </a:ln>
        </p:spPr>
      </p:pic>
      <p:pic>
        <p:nvPicPr>
          <p:cNvPr id="1689" name="Google Shape;1689;p48"/>
          <p:cNvPicPr preferRelativeResize="0"/>
          <p:nvPr/>
        </p:nvPicPr>
        <p:blipFill rotWithShape="1">
          <a:blip r:embed="rId28">
            <a:alphaModFix/>
          </a:blip>
          <a:srcRect/>
          <a:stretch/>
        </p:blipFill>
        <p:spPr>
          <a:xfrm>
            <a:off x="4696040" y="4399423"/>
            <a:ext cx="324940" cy="484095"/>
          </a:xfrm>
          <a:prstGeom prst="rect">
            <a:avLst/>
          </a:prstGeom>
          <a:noFill/>
          <a:ln>
            <a:noFill/>
          </a:ln>
        </p:spPr>
      </p:pic>
      <p:pic>
        <p:nvPicPr>
          <p:cNvPr id="1690" name="Google Shape;1690;p48"/>
          <p:cNvPicPr preferRelativeResize="0"/>
          <p:nvPr/>
        </p:nvPicPr>
        <p:blipFill rotWithShape="1">
          <a:blip r:embed="rId29">
            <a:alphaModFix/>
          </a:blip>
          <a:srcRect/>
          <a:stretch/>
        </p:blipFill>
        <p:spPr>
          <a:xfrm>
            <a:off x="4032575" y="781087"/>
            <a:ext cx="314006" cy="484094"/>
          </a:xfrm>
          <a:prstGeom prst="rect">
            <a:avLst/>
          </a:prstGeom>
          <a:noFill/>
          <a:ln>
            <a:noFill/>
          </a:ln>
        </p:spPr>
      </p:pic>
      <p:pic>
        <p:nvPicPr>
          <p:cNvPr id="1691" name="Google Shape;1691;p48"/>
          <p:cNvPicPr preferRelativeResize="0"/>
          <p:nvPr/>
        </p:nvPicPr>
        <p:blipFill rotWithShape="1">
          <a:blip r:embed="rId30">
            <a:alphaModFix/>
          </a:blip>
          <a:srcRect/>
          <a:stretch/>
        </p:blipFill>
        <p:spPr>
          <a:xfrm>
            <a:off x="4032575" y="1296751"/>
            <a:ext cx="271889" cy="484095"/>
          </a:xfrm>
          <a:prstGeom prst="rect">
            <a:avLst/>
          </a:prstGeom>
          <a:noFill/>
          <a:ln>
            <a:noFill/>
          </a:ln>
        </p:spPr>
      </p:pic>
      <p:pic>
        <p:nvPicPr>
          <p:cNvPr id="1692" name="Google Shape;1692;p48"/>
          <p:cNvPicPr preferRelativeResize="0"/>
          <p:nvPr/>
        </p:nvPicPr>
        <p:blipFill rotWithShape="1">
          <a:blip r:embed="rId31">
            <a:alphaModFix/>
          </a:blip>
          <a:srcRect/>
          <a:stretch/>
        </p:blipFill>
        <p:spPr>
          <a:xfrm>
            <a:off x="4032575" y="1812415"/>
            <a:ext cx="318308" cy="484095"/>
          </a:xfrm>
          <a:prstGeom prst="rect">
            <a:avLst/>
          </a:prstGeom>
          <a:noFill/>
          <a:ln>
            <a:noFill/>
          </a:ln>
        </p:spPr>
      </p:pic>
      <p:pic>
        <p:nvPicPr>
          <p:cNvPr id="1693" name="Google Shape;1693;p48"/>
          <p:cNvPicPr preferRelativeResize="0"/>
          <p:nvPr/>
        </p:nvPicPr>
        <p:blipFill rotWithShape="1">
          <a:blip r:embed="rId32">
            <a:alphaModFix/>
          </a:blip>
          <a:srcRect/>
          <a:stretch/>
        </p:blipFill>
        <p:spPr>
          <a:xfrm>
            <a:off x="4641659" y="786367"/>
            <a:ext cx="314006" cy="484094"/>
          </a:xfrm>
          <a:prstGeom prst="rect">
            <a:avLst/>
          </a:prstGeom>
          <a:noFill/>
          <a:ln>
            <a:noFill/>
          </a:ln>
        </p:spPr>
      </p:pic>
      <p:pic>
        <p:nvPicPr>
          <p:cNvPr id="1694" name="Google Shape;1694;p48"/>
          <p:cNvPicPr preferRelativeResize="0"/>
          <p:nvPr/>
        </p:nvPicPr>
        <p:blipFill rotWithShape="1">
          <a:blip r:embed="rId33">
            <a:alphaModFix/>
          </a:blip>
          <a:srcRect/>
          <a:stretch/>
        </p:blipFill>
        <p:spPr>
          <a:xfrm>
            <a:off x="4032575" y="2328078"/>
            <a:ext cx="265257" cy="484095"/>
          </a:xfrm>
          <a:prstGeom prst="rect">
            <a:avLst/>
          </a:prstGeom>
          <a:noFill/>
          <a:ln>
            <a:noFill/>
          </a:ln>
        </p:spPr>
      </p:pic>
      <p:pic>
        <p:nvPicPr>
          <p:cNvPr id="1695" name="Google Shape;1695;p48"/>
          <p:cNvPicPr preferRelativeResize="0"/>
          <p:nvPr/>
        </p:nvPicPr>
        <p:blipFill rotWithShape="1">
          <a:blip r:embed="rId34">
            <a:alphaModFix/>
          </a:blip>
          <a:srcRect/>
          <a:stretch/>
        </p:blipFill>
        <p:spPr>
          <a:xfrm>
            <a:off x="4653969" y="1812415"/>
            <a:ext cx="305046" cy="484095"/>
          </a:xfrm>
          <a:prstGeom prst="rect">
            <a:avLst/>
          </a:prstGeom>
          <a:noFill/>
          <a:ln>
            <a:noFill/>
          </a:ln>
        </p:spPr>
      </p:pic>
      <p:pic>
        <p:nvPicPr>
          <p:cNvPr id="1696" name="Google Shape;1696;p48"/>
          <p:cNvPicPr preferRelativeResize="0"/>
          <p:nvPr/>
        </p:nvPicPr>
        <p:blipFill rotWithShape="1">
          <a:blip r:embed="rId35">
            <a:alphaModFix/>
          </a:blip>
          <a:srcRect/>
          <a:stretch/>
        </p:blipFill>
        <p:spPr>
          <a:xfrm>
            <a:off x="4032575" y="2843742"/>
            <a:ext cx="265257" cy="484095"/>
          </a:xfrm>
          <a:prstGeom prst="rect">
            <a:avLst/>
          </a:prstGeom>
          <a:noFill/>
          <a:ln>
            <a:noFill/>
          </a:ln>
        </p:spPr>
      </p:pic>
      <p:pic>
        <p:nvPicPr>
          <p:cNvPr id="1697" name="Google Shape;1697;p48"/>
          <p:cNvPicPr preferRelativeResize="0"/>
          <p:nvPr/>
        </p:nvPicPr>
        <p:blipFill rotWithShape="1">
          <a:blip r:embed="rId36">
            <a:alphaModFix/>
          </a:blip>
          <a:srcRect/>
          <a:stretch/>
        </p:blipFill>
        <p:spPr>
          <a:xfrm>
            <a:off x="4032575" y="3359406"/>
            <a:ext cx="305046" cy="484095"/>
          </a:xfrm>
          <a:prstGeom prst="rect">
            <a:avLst/>
          </a:prstGeom>
          <a:noFill/>
          <a:ln>
            <a:noFill/>
          </a:ln>
        </p:spPr>
      </p:pic>
      <p:pic>
        <p:nvPicPr>
          <p:cNvPr id="1698" name="Google Shape;1698;p48"/>
          <p:cNvPicPr preferRelativeResize="0"/>
          <p:nvPr/>
        </p:nvPicPr>
        <p:blipFill rotWithShape="1">
          <a:blip r:embed="rId37">
            <a:alphaModFix/>
          </a:blip>
          <a:srcRect/>
          <a:stretch/>
        </p:blipFill>
        <p:spPr>
          <a:xfrm>
            <a:off x="4032575" y="3875069"/>
            <a:ext cx="278520" cy="484095"/>
          </a:xfrm>
          <a:prstGeom prst="rect">
            <a:avLst/>
          </a:prstGeom>
          <a:noFill/>
          <a:ln>
            <a:noFill/>
          </a:ln>
        </p:spPr>
      </p:pic>
      <p:pic>
        <p:nvPicPr>
          <p:cNvPr id="1699" name="Google Shape;1699;p48"/>
          <p:cNvPicPr preferRelativeResize="0"/>
          <p:nvPr/>
        </p:nvPicPr>
        <p:blipFill rotWithShape="1">
          <a:blip r:embed="rId38">
            <a:alphaModFix/>
          </a:blip>
          <a:srcRect/>
          <a:stretch/>
        </p:blipFill>
        <p:spPr>
          <a:xfrm>
            <a:off x="4032575" y="4390733"/>
            <a:ext cx="324940" cy="484095"/>
          </a:xfrm>
          <a:prstGeom prst="rect">
            <a:avLst/>
          </a:prstGeom>
          <a:noFill/>
          <a:ln>
            <a:noFill/>
          </a:ln>
        </p:spPr>
      </p:pic>
      <p:pic>
        <p:nvPicPr>
          <p:cNvPr id="1700" name="Google Shape;1700;p48"/>
          <p:cNvPicPr preferRelativeResize="0"/>
          <p:nvPr/>
        </p:nvPicPr>
        <p:blipFill rotWithShape="1">
          <a:blip r:embed="rId39">
            <a:alphaModFix/>
          </a:blip>
          <a:srcRect/>
          <a:stretch/>
        </p:blipFill>
        <p:spPr>
          <a:xfrm>
            <a:off x="4653532" y="3355750"/>
            <a:ext cx="318308" cy="484095"/>
          </a:xfrm>
          <a:prstGeom prst="rect">
            <a:avLst/>
          </a:prstGeom>
          <a:noFill/>
          <a:ln>
            <a:noFill/>
          </a:ln>
        </p:spPr>
      </p:pic>
      <p:pic>
        <p:nvPicPr>
          <p:cNvPr id="1701" name="Google Shape;1701;p48"/>
          <p:cNvPicPr preferRelativeResize="0"/>
          <p:nvPr/>
        </p:nvPicPr>
        <p:blipFill rotWithShape="1">
          <a:blip r:embed="rId40">
            <a:alphaModFix/>
          </a:blip>
          <a:srcRect/>
          <a:stretch/>
        </p:blipFill>
        <p:spPr>
          <a:xfrm>
            <a:off x="6445618" y="4385775"/>
            <a:ext cx="265257" cy="484095"/>
          </a:xfrm>
          <a:prstGeom prst="rect">
            <a:avLst/>
          </a:prstGeom>
          <a:noFill/>
          <a:ln>
            <a:noFill/>
          </a:ln>
        </p:spPr>
      </p:pic>
      <p:pic>
        <p:nvPicPr>
          <p:cNvPr id="1702" name="Google Shape;1702;p48"/>
          <p:cNvPicPr preferRelativeResize="0"/>
          <p:nvPr/>
        </p:nvPicPr>
        <p:blipFill rotWithShape="1">
          <a:blip r:embed="rId41">
            <a:alphaModFix/>
          </a:blip>
          <a:srcRect/>
          <a:stretch/>
        </p:blipFill>
        <p:spPr>
          <a:xfrm>
            <a:off x="5880619" y="793114"/>
            <a:ext cx="242047" cy="484094"/>
          </a:xfrm>
          <a:prstGeom prst="rect">
            <a:avLst/>
          </a:prstGeom>
          <a:noFill/>
          <a:ln>
            <a:noFill/>
          </a:ln>
        </p:spPr>
      </p:pic>
      <p:pic>
        <p:nvPicPr>
          <p:cNvPr id="1703" name="Google Shape;1703;p48"/>
          <p:cNvPicPr preferRelativeResize="0"/>
          <p:nvPr/>
        </p:nvPicPr>
        <p:blipFill rotWithShape="1">
          <a:blip r:embed="rId42">
            <a:alphaModFix/>
          </a:blip>
          <a:srcRect/>
          <a:stretch/>
        </p:blipFill>
        <p:spPr>
          <a:xfrm>
            <a:off x="5880619" y="1796439"/>
            <a:ext cx="258626" cy="484095"/>
          </a:xfrm>
          <a:prstGeom prst="rect">
            <a:avLst/>
          </a:prstGeom>
          <a:noFill/>
          <a:ln>
            <a:noFill/>
          </a:ln>
        </p:spPr>
      </p:pic>
      <p:pic>
        <p:nvPicPr>
          <p:cNvPr id="1704" name="Google Shape;1704;p48"/>
          <p:cNvPicPr preferRelativeResize="0"/>
          <p:nvPr/>
        </p:nvPicPr>
        <p:blipFill rotWithShape="1">
          <a:blip r:embed="rId43">
            <a:alphaModFix/>
          </a:blip>
          <a:srcRect/>
          <a:stretch/>
        </p:blipFill>
        <p:spPr>
          <a:xfrm>
            <a:off x="6415311" y="793114"/>
            <a:ext cx="242047" cy="484094"/>
          </a:xfrm>
          <a:prstGeom prst="rect">
            <a:avLst/>
          </a:prstGeom>
          <a:noFill/>
          <a:ln>
            <a:noFill/>
          </a:ln>
        </p:spPr>
      </p:pic>
      <p:pic>
        <p:nvPicPr>
          <p:cNvPr id="1705" name="Google Shape;1705;p48"/>
          <p:cNvPicPr preferRelativeResize="0"/>
          <p:nvPr/>
        </p:nvPicPr>
        <p:blipFill rotWithShape="1">
          <a:blip r:embed="rId44">
            <a:alphaModFix/>
          </a:blip>
          <a:srcRect/>
          <a:stretch/>
        </p:blipFill>
        <p:spPr>
          <a:xfrm>
            <a:off x="5880619" y="1276629"/>
            <a:ext cx="258626" cy="484095"/>
          </a:xfrm>
          <a:prstGeom prst="rect">
            <a:avLst/>
          </a:prstGeom>
          <a:noFill/>
          <a:ln>
            <a:noFill/>
          </a:ln>
        </p:spPr>
      </p:pic>
      <p:pic>
        <p:nvPicPr>
          <p:cNvPr id="1706" name="Google Shape;1706;p48"/>
          <p:cNvPicPr preferRelativeResize="0"/>
          <p:nvPr/>
        </p:nvPicPr>
        <p:blipFill rotWithShape="1">
          <a:blip r:embed="rId45">
            <a:alphaModFix/>
          </a:blip>
          <a:srcRect/>
          <a:stretch/>
        </p:blipFill>
        <p:spPr>
          <a:xfrm>
            <a:off x="6449882" y="1805148"/>
            <a:ext cx="258626" cy="484095"/>
          </a:xfrm>
          <a:prstGeom prst="rect">
            <a:avLst/>
          </a:prstGeom>
          <a:noFill/>
          <a:ln>
            <a:noFill/>
          </a:ln>
        </p:spPr>
      </p:pic>
      <p:pic>
        <p:nvPicPr>
          <p:cNvPr id="1707" name="Google Shape;1707;p48"/>
          <p:cNvPicPr preferRelativeResize="0"/>
          <p:nvPr/>
        </p:nvPicPr>
        <p:blipFill rotWithShape="1">
          <a:blip r:embed="rId46">
            <a:alphaModFix/>
          </a:blip>
          <a:srcRect/>
          <a:stretch/>
        </p:blipFill>
        <p:spPr>
          <a:xfrm>
            <a:off x="5880619" y="2290746"/>
            <a:ext cx="258626" cy="484095"/>
          </a:xfrm>
          <a:prstGeom prst="rect">
            <a:avLst/>
          </a:prstGeom>
          <a:noFill/>
          <a:ln>
            <a:noFill/>
          </a:ln>
        </p:spPr>
      </p:pic>
      <p:pic>
        <p:nvPicPr>
          <p:cNvPr id="1708" name="Google Shape;1708;p48"/>
          <p:cNvPicPr preferRelativeResize="0"/>
          <p:nvPr/>
        </p:nvPicPr>
        <p:blipFill rotWithShape="1">
          <a:blip r:embed="rId47">
            <a:alphaModFix/>
          </a:blip>
          <a:srcRect/>
          <a:stretch/>
        </p:blipFill>
        <p:spPr>
          <a:xfrm>
            <a:off x="5880619" y="3350793"/>
            <a:ext cx="258626" cy="484095"/>
          </a:xfrm>
          <a:prstGeom prst="rect">
            <a:avLst/>
          </a:prstGeom>
          <a:noFill/>
          <a:ln>
            <a:noFill/>
          </a:ln>
        </p:spPr>
      </p:pic>
      <p:pic>
        <p:nvPicPr>
          <p:cNvPr id="1709" name="Google Shape;1709;p48"/>
          <p:cNvPicPr preferRelativeResize="0"/>
          <p:nvPr/>
        </p:nvPicPr>
        <p:blipFill rotWithShape="1">
          <a:blip r:embed="rId48">
            <a:alphaModFix/>
          </a:blip>
          <a:srcRect/>
          <a:stretch/>
        </p:blipFill>
        <p:spPr>
          <a:xfrm>
            <a:off x="5880619" y="2808238"/>
            <a:ext cx="258626" cy="484095"/>
          </a:xfrm>
          <a:prstGeom prst="rect">
            <a:avLst/>
          </a:prstGeom>
          <a:noFill/>
          <a:ln>
            <a:noFill/>
          </a:ln>
        </p:spPr>
      </p:pic>
      <p:pic>
        <p:nvPicPr>
          <p:cNvPr id="1710" name="Google Shape;1710;p48"/>
          <p:cNvPicPr preferRelativeResize="0"/>
          <p:nvPr/>
        </p:nvPicPr>
        <p:blipFill rotWithShape="1">
          <a:blip r:embed="rId49">
            <a:alphaModFix/>
          </a:blip>
          <a:srcRect/>
          <a:stretch/>
        </p:blipFill>
        <p:spPr>
          <a:xfrm>
            <a:off x="5880619" y="4380863"/>
            <a:ext cx="265257" cy="484095"/>
          </a:xfrm>
          <a:prstGeom prst="rect">
            <a:avLst/>
          </a:prstGeom>
          <a:noFill/>
          <a:ln>
            <a:noFill/>
          </a:ln>
        </p:spPr>
      </p:pic>
      <p:pic>
        <p:nvPicPr>
          <p:cNvPr id="1711" name="Google Shape;1711;p48"/>
          <p:cNvPicPr preferRelativeResize="0"/>
          <p:nvPr/>
        </p:nvPicPr>
        <p:blipFill rotWithShape="1">
          <a:blip r:embed="rId50">
            <a:alphaModFix/>
          </a:blip>
          <a:srcRect/>
          <a:stretch/>
        </p:blipFill>
        <p:spPr>
          <a:xfrm>
            <a:off x="6440772" y="3350793"/>
            <a:ext cx="265257" cy="484095"/>
          </a:xfrm>
          <a:prstGeom prst="rect">
            <a:avLst/>
          </a:prstGeom>
          <a:noFill/>
          <a:ln>
            <a:noFill/>
          </a:ln>
        </p:spPr>
      </p:pic>
      <p:pic>
        <p:nvPicPr>
          <p:cNvPr id="1712" name="Google Shape;1712;p48"/>
          <p:cNvPicPr preferRelativeResize="0"/>
          <p:nvPr/>
        </p:nvPicPr>
        <p:blipFill rotWithShape="1">
          <a:blip r:embed="rId51">
            <a:alphaModFix/>
          </a:blip>
          <a:srcRect/>
          <a:stretch/>
        </p:blipFill>
        <p:spPr>
          <a:xfrm>
            <a:off x="5880619" y="3834887"/>
            <a:ext cx="258626" cy="484095"/>
          </a:xfrm>
          <a:prstGeom prst="rect">
            <a:avLst/>
          </a:prstGeom>
          <a:noFill/>
          <a:ln>
            <a:noFill/>
          </a:ln>
        </p:spPr>
      </p:pic>
      <p:pic>
        <p:nvPicPr>
          <p:cNvPr id="1713" name="Google Shape;1713;p48"/>
          <p:cNvPicPr preferRelativeResize="0"/>
          <p:nvPr/>
        </p:nvPicPr>
        <p:blipFill rotWithShape="1">
          <a:blip r:embed="rId52">
            <a:alphaModFix/>
          </a:blip>
          <a:srcRect/>
          <a:stretch/>
        </p:blipFill>
        <p:spPr>
          <a:xfrm>
            <a:off x="8175328" y="4390733"/>
            <a:ext cx="251729" cy="484094"/>
          </a:xfrm>
          <a:prstGeom prst="rect">
            <a:avLst/>
          </a:prstGeom>
          <a:noFill/>
          <a:ln>
            <a:noFill/>
          </a:ln>
        </p:spPr>
      </p:pic>
      <p:pic>
        <p:nvPicPr>
          <p:cNvPr id="1714" name="Google Shape;1714;p48"/>
          <p:cNvPicPr preferRelativeResize="0"/>
          <p:nvPr/>
        </p:nvPicPr>
        <p:blipFill rotWithShape="1">
          <a:blip r:embed="rId53">
            <a:alphaModFix/>
          </a:blip>
          <a:srcRect/>
          <a:stretch/>
        </p:blipFill>
        <p:spPr>
          <a:xfrm>
            <a:off x="7654931" y="781088"/>
            <a:ext cx="238820" cy="484094"/>
          </a:xfrm>
          <a:prstGeom prst="rect">
            <a:avLst/>
          </a:prstGeom>
          <a:noFill/>
          <a:ln>
            <a:noFill/>
          </a:ln>
        </p:spPr>
      </p:pic>
      <p:pic>
        <p:nvPicPr>
          <p:cNvPr id="1715" name="Google Shape;1715;p48"/>
          <p:cNvPicPr preferRelativeResize="0"/>
          <p:nvPr/>
        </p:nvPicPr>
        <p:blipFill rotWithShape="1">
          <a:blip r:embed="rId54">
            <a:alphaModFix/>
          </a:blip>
          <a:srcRect/>
          <a:stretch/>
        </p:blipFill>
        <p:spPr>
          <a:xfrm>
            <a:off x="7657858" y="1777858"/>
            <a:ext cx="251729" cy="484094"/>
          </a:xfrm>
          <a:prstGeom prst="rect">
            <a:avLst/>
          </a:prstGeom>
          <a:noFill/>
          <a:ln>
            <a:noFill/>
          </a:ln>
        </p:spPr>
      </p:pic>
      <p:pic>
        <p:nvPicPr>
          <p:cNvPr id="1716" name="Google Shape;1716;p48"/>
          <p:cNvPicPr preferRelativeResize="0"/>
          <p:nvPr/>
        </p:nvPicPr>
        <p:blipFill rotWithShape="1">
          <a:blip r:embed="rId55">
            <a:alphaModFix/>
          </a:blip>
          <a:srcRect/>
          <a:stretch/>
        </p:blipFill>
        <p:spPr>
          <a:xfrm>
            <a:off x="8175328" y="793114"/>
            <a:ext cx="238820" cy="484094"/>
          </a:xfrm>
          <a:prstGeom prst="rect">
            <a:avLst/>
          </a:prstGeom>
          <a:noFill/>
          <a:ln>
            <a:noFill/>
          </a:ln>
        </p:spPr>
      </p:pic>
      <p:pic>
        <p:nvPicPr>
          <p:cNvPr id="1717" name="Google Shape;1717;p48"/>
          <p:cNvPicPr preferRelativeResize="0"/>
          <p:nvPr/>
        </p:nvPicPr>
        <p:blipFill rotWithShape="1">
          <a:blip r:embed="rId56">
            <a:alphaModFix/>
          </a:blip>
          <a:srcRect/>
          <a:stretch/>
        </p:blipFill>
        <p:spPr>
          <a:xfrm>
            <a:off x="7657858" y="1270461"/>
            <a:ext cx="251729" cy="484094"/>
          </a:xfrm>
          <a:prstGeom prst="rect">
            <a:avLst/>
          </a:prstGeom>
          <a:noFill/>
          <a:ln>
            <a:noFill/>
          </a:ln>
        </p:spPr>
      </p:pic>
      <p:pic>
        <p:nvPicPr>
          <p:cNvPr id="1718" name="Google Shape;1718;p48"/>
          <p:cNvPicPr preferRelativeResize="0"/>
          <p:nvPr/>
        </p:nvPicPr>
        <p:blipFill rotWithShape="1">
          <a:blip r:embed="rId57">
            <a:alphaModFix/>
          </a:blip>
          <a:srcRect/>
          <a:stretch/>
        </p:blipFill>
        <p:spPr>
          <a:xfrm>
            <a:off x="7658790" y="2290746"/>
            <a:ext cx="251729" cy="484094"/>
          </a:xfrm>
          <a:prstGeom prst="rect">
            <a:avLst/>
          </a:prstGeom>
          <a:noFill/>
          <a:ln>
            <a:noFill/>
          </a:ln>
        </p:spPr>
      </p:pic>
      <p:pic>
        <p:nvPicPr>
          <p:cNvPr id="1719" name="Google Shape;1719;p48"/>
          <p:cNvPicPr preferRelativeResize="0"/>
          <p:nvPr/>
        </p:nvPicPr>
        <p:blipFill rotWithShape="1">
          <a:blip r:embed="rId58">
            <a:alphaModFix/>
          </a:blip>
          <a:srcRect/>
          <a:stretch/>
        </p:blipFill>
        <p:spPr>
          <a:xfrm>
            <a:off x="8175328" y="1800253"/>
            <a:ext cx="251729" cy="484094"/>
          </a:xfrm>
          <a:prstGeom prst="rect">
            <a:avLst/>
          </a:prstGeom>
          <a:noFill/>
          <a:ln>
            <a:noFill/>
          </a:ln>
        </p:spPr>
      </p:pic>
      <p:pic>
        <p:nvPicPr>
          <p:cNvPr id="1720" name="Google Shape;1720;p48"/>
          <p:cNvPicPr preferRelativeResize="0"/>
          <p:nvPr/>
        </p:nvPicPr>
        <p:blipFill rotWithShape="1">
          <a:blip r:embed="rId59">
            <a:alphaModFix/>
          </a:blip>
          <a:srcRect/>
          <a:stretch/>
        </p:blipFill>
        <p:spPr>
          <a:xfrm>
            <a:off x="7648445" y="2814961"/>
            <a:ext cx="251729" cy="484094"/>
          </a:xfrm>
          <a:prstGeom prst="rect">
            <a:avLst/>
          </a:prstGeom>
          <a:noFill/>
          <a:ln>
            <a:noFill/>
          </a:ln>
        </p:spPr>
      </p:pic>
      <p:pic>
        <p:nvPicPr>
          <p:cNvPr id="1721" name="Google Shape;1721;p48"/>
          <p:cNvPicPr preferRelativeResize="0"/>
          <p:nvPr/>
        </p:nvPicPr>
        <p:blipFill rotWithShape="1">
          <a:blip r:embed="rId60">
            <a:alphaModFix/>
          </a:blip>
          <a:srcRect/>
          <a:stretch/>
        </p:blipFill>
        <p:spPr>
          <a:xfrm>
            <a:off x="7648445" y="3355750"/>
            <a:ext cx="251729" cy="484094"/>
          </a:xfrm>
          <a:prstGeom prst="rect">
            <a:avLst/>
          </a:prstGeom>
          <a:noFill/>
          <a:ln>
            <a:noFill/>
          </a:ln>
        </p:spPr>
      </p:pic>
      <p:pic>
        <p:nvPicPr>
          <p:cNvPr id="1722" name="Google Shape;1722;p48"/>
          <p:cNvPicPr preferRelativeResize="0"/>
          <p:nvPr/>
        </p:nvPicPr>
        <p:blipFill rotWithShape="1">
          <a:blip r:embed="rId61">
            <a:alphaModFix/>
          </a:blip>
          <a:srcRect/>
          <a:stretch/>
        </p:blipFill>
        <p:spPr>
          <a:xfrm>
            <a:off x="7653944" y="3834887"/>
            <a:ext cx="251729" cy="484094"/>
          </a:xfrm>
          <a:prstGeom prst="rect">
            <a:avLst/>
          </a:prstGeom>
          <a:noFill/>
          <a:ln>
            <a:noFill/>
          </a:ln>
        </p:spPr>
      </p:pic>
      <p:pic>
        <p:nvPicPr>
          <p:cNvPr id="1723" name="Google Shape;1723;p48"/>
          <p:cNvPicPr preferRelativeResize="0"/>
          <p:nvPr/>
        </p:nvPicPr>
        <p:blipFill rotWithShape="1">
          <a:blip r:embed="rId62">
            <a:alphaModFix/>
          </a:blip>
          <a:srcRect/>
          <a:stretch/>
        </p:blipFill>
        <p:spPr>
          <a:xfrm>
            <a:off x="7653944" y="4390733"/>
            <a:ext cx="251729" cy="484094"/>
          </a:xfrm>
          <a:prstGeom prst="rect">
            <a:avLst/>
          </a:prstGeom>
          <a:noFill/>
          <a:ln>
            <a:noFill/>
          </a:ln>
        </p:spPr>
      </p:pic>
      <p:pic>
        <p:nvPicPr>
          <p:cNvPr id="1724" name="Google Shape;1724;p48"/>
          <p:cNvPicPr preferRelativeResize="0"/>
          <p:nvPr/>
        </p:nvPicPr>
        <p:blipFill rotWithShape="1">
          <a:blip r:embed="rId63">
            <a:alphaModFix/>
          </a:blip>
          <a:srcRect/>
          <a:stretch/>
        </p:blipFill>
        <p:spPr>
          <a:xfrm>
            <a:off x="8175328" y="3355750"/>
            <a:ext cx="251729" cy="4840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pic>
        <p:nvPicPr>
          <p:cNvPr id="1729" name="Google Shape;1729;p49"/>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730" name="Google Shape;1730;p49"/>
          <p:cNvSpPr txBox="1">
            <a:spLocks noGrp="1"/>
          </p:cNvSpPr>
          <p:nvPr>
            <p:ph type="subTitle" idx="1"/>
          </p:nvPr>
        </p:nvSpPr>
        <p:spPr>
          <a:xfrm>
            <a:off x="761900" y="252925"/>
            <a:ext cx="29556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Build Your Own Elements</a:t>
            </a:r>
            <a:endParaRPr/>
          </a:p>
        </p:txBody>
      </p:sp>
      <p:sp>
        <p:nvSpPr>
          <p:cNvPr id="1731" name="Google Shape;1731;p49"/>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39</a:t>
            </a:fld>
            <a:endParaRPr/>
          </a:p>
        </p:txBody>
      </p:sp>
      <p:pic>
        <p:nvPicPr>
          <p:cNvPr id="1752" name="Google Shape;1752;p49"/>
          <p:cNvPicPr preferRelativeResize="0"/>
          <p:nvPr/>
        </p:nvPicPr>
        <p:blipFill>
          <a:blip r:embed="rId4">
            <a:extLst>
              <a:ext uri="{96DAC541-7B7A-43D3-8B79-37D633B846F1}">
                <asvg:svgBlip xmlns:asvg="http://schemas.microsoft.com/office/drawing/2016/SVG/main" r:embed="rId5"/>
              </a:ext>
            </a:extLst>
          </a:blip>
          <a:srcRect/>
          <a:stretch/>
        </p:blipFill>
        <p:spPr>
          <a:xfrm>
            <a:off x="5743433" y="3062429"/>
            <a:ext cx="1122966" cy="1684450"/>
          </a:xfrm>
          <a:prstGeom prst="rect">
            <a:avLst/>
          </a:prstGeom>
          <a:noFill/>
          <a:ln>
            <a:noFill/>
          </a:ln>
        </p:spPr>
      </p:pic>
      <p:pic>
        <p:nvPicPr>
          <p:cNvPr id="1753" name="Google Shape;1753;p49"/>
          <p:cNvPicPr preferRelativeResize="0"/>
          <p:nvPr/>
        </p:nvPicPr>
        <p:blipFill>
          <a:blip r:embed="rId6">
            <a:extLst>
              <a:ext uri="{96DAC541-7B7A-43D3-8B79-37D633B846F1}">
                <asvg:svgBlip xmlns:asvg="http://schemas.microsoft.com/office/drawing/2016/SVG/main" r:embed="rId7"/>
              </a:ext>
            </a:extLst>
          </a:blip>
          <a:srcRect/>
          <a:stretch/>
        </p:blipFill>
        <p:spPr>
          <a:xfrm>
            <a:off x="7049948" y="3062429"/>
            <a:ext cx="1122966" cy="1684450"/>
          </a:xfrm>
          <a:prstGeom prst="rect">
            <a:avLst/>
          </a:prstGeom>
          <a:noFill/>
          <a:ln>
            <a:noFill/>
          </a:ln>
        </p:spPr>
      </p:pic>
      <p:pic>
        <p:nvPicPr>
          <p:cNvPr id="1754" name="Google Shape;1754;p49"/>
          <p:cNvPicPr preferRelativeResize="0"/>
          <p:nvPr/>
        </p:nvPicPr>
        <p:blipFill>
          <a:blip r:embed="rId8">
            <a:extLst>
              <a:ext uri="{96DAC541-7B7A-43D3-8B79-37D633B846F1}">
                <asvg:svgBlip xmlns:asvg="http://schemas.microsoft.com/office/drawing/2016/SVG/main" r:embed="rId9"/>
              </a:ext>
            </a:extLst>
          </a:blip>
          <a:srcRect/>
          <a:stretch/>
        </p:blipFill>
        <p:spPr>
          <a:xfrm>
            <a:off x="5766828" y="647202"/>
            <a:ext cx="1076176" cy="1965190"/>
          </a:xfrm>
          <a:prstGeom prst="rect">
            <a:avLst/>
          </a:prstGeom>
          <a:noFill/>
          <a:ln>
            <a:noFill/>
          </a:ln>
        </p:spPr>
      </p:pic>
      <p:pic>
        <p:nvPicPr>
          <p:cNvPr id="1755" name="Google Shape;1755;p49"/>
          <p:cNvPicPr preferRelativeResize="0"/>
          <p:nvPr/>
        </p:nvPicPr>
        <p:blipFill>
          <a:blip r:embed="rId10">
            <a:extLst>
              <a:ext uri="{96DAC541-7B7A-43D3-8B79-37D633B846F1}">
                <asvg:svgBlip xmlns:asvg="http://schemas.microsoft.com/office/drawing/2016/SVG/main" r:embed="rId11"/>
              </a:ext>
            </a:extLst>
          </a:blip>
          <a:srcRect/>
          <a:stretch/>
        </p:blipFill>
        <p:spPr>
          <a:xfrm>
            <a:off x="7096739" y="647201"/>
            <a:ext cx="1029385" cy="1965191"/>
          </a:xfrm>
          <a:prstGeom prst="rect">
            <a:avLst/>
          </a:prstGeom>
          <a:noFill/>
          <a:ln>
            <a:noFill/>
          </a:ln>
        </p:spPr>
      </p:pic>
      <p:sp>
        <p:nvSpPr>
          <p:cNvPr id="1756" name="Google Shape;1756;p49"/>
          <p:cNvSpPr txBox="1">
            <a:spLocks noGrp="1"/>
          </p:cNvSpPr>
          <p:nvPr>
            <p:ph type="subTitle" idx="1"/>
          </p:nvPr>
        </p:nvSpPr>
        <p:spPr>
          <a:xfrm>
            <a:off x="5294150" y="412338"/>
            <a:ext cx="29556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5 Fret Chord Boxes</a:t>
            </a:r>
            <a:endParaRPr/>
          </a:p>
        </p:txBody>
      </p:sp>
      <p:sp>
        <p:nvSpPr>
          <p:cNvPr id="1757" name="Google Shape;1757;p49"/>
          <p:cNvSpPr txBox="1">
            <a:spLocks noGrp="1"/>
          </p:cNvSpPr>
          <p:nvPr>
            <p:ph type="subTitle" idx="1"/>
          </p:nvPr>
        </p:nvSpPr>
        <p:spPr>
          <a:xfrm>
            <a:off x="5370150" y="2811838"/>
            <a:ext cx="29556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4 Fret Chord Boxes</a:t>
            </a:r>
            <a:endParaRPr/>
          </a:p>
        </p:txBody>
      </p:sp>
      <p:pic>
        <p:nvPicPr>
          <p:cNvPr id="1758" name="Google Shape;1758;p49"/>
          <p:cNvPicPr preferRelativeResize="0"/>
          <p:nvPr/>
        </p:nvPicPr>
        <p:blipFill rotWithShape="1">
          <a:blip r:embed="rId12">
            <a:alphaModFix/>
          </a:blip>
          <a:srcRect/>
          <a:stretch/>
        </p:blipFill>
        <p:spPr>
          <a:xfrm>
            <a:off x="1095355" y="2913564"/>
            <a:ext cx="2287587" cy="640524"/>
          </a:xfrm>
          <a:prstGeom prst="rect">
            <a:avLst/>
          </a:prstGeom>
          <a:noFill/>
          <a:ln>
            <a:noFill/>
          </a:ln>
        </p:spPr>
      </p:pic>
      <p:sp>
        <p:nvSpPr>
          <p:cNvPr id="1759" name="Google Shape;1759;p49"/>
          <p:cNvSpPr/>
          <p:nvPr/>
        </p:nvSpPr>
        <p:spPr>
          <a:xfrm>
            <a:off x="1286863" y="3130372"/>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49"/>
          <p:cNvSpPr/>
          <p:nvPr/>
        </p:nvSpPr>
        <p:spPr>
          <a:xfrm>
            <a:off x="1805188" y="3130372"/>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49"/>
          <p:cNvSpPr txBox="1"/>
          <p:nvPr/>
        </p:nvSpPr>
        <p:spPr>
          <a:xfrm>
            <a:off x="1194230" y="2675666"/>
            <a:ext cx="2080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200" b="1">
                <a:solidFill>
                  <a:srgbClr val="DC387D"/>
                </a:solidFill>
                <a:latin typeface="Poppins"/>
                <a:ea typeface="Poppins"/>
                <a:cs typeface="Poppins"/>
                <a:sym typeface="Poppins"/>
              </a:rPr>
              <a:t>Strum Pattern Template</a:t>
            </a:r>
            <a:endParaRPr sz="1200" b="1">
              <a:solidFill>
                <a:srgbClr val="DC387D"/>
              </a:solidFill>
              <a:latin typeface="Poppins"/>
              <a:ea typeface="Poppins"/>
              <a:cs typeface="Poppins"/>
              <a:sym typeface="Poppins"/>
            </a:endParaRPr>
          </a:p>
        </p:txBody>
      </p:sp>
      <p:pic>
        <p:nvPicPr>
          <p:cNvPr id="1762" name="Google Shape;1762;p49" descr="Table, calendar&#10;&#10;Description automatically generated"/>
          <p:cNvPicPr preferRelativeResize="0"/>
          <p:nvPr/>
        </p:nvPicPr>
        <p:blipFill rotWithShape="1">
          <a:blip r:embed="rId13">
            <a:alphaModFix/>
          </a:blip>
          <a:srcRect/>
          <a:stretch/>
        </p:blipFill>
        <p:spPr>
          <a:xfrm>
            <a:off x="2363198" y="3583369"/>
            <a:ext cx="1747343" cy="642571"/>
          </a:xfrm>
          <a:prstGeom prst="rect">
            <a:avLst/>
          </a:prstGeom>
          <a:noFill/>
          <a:ln>
            <a:noFill/>
          </a:ln>
        </p:spPr>
      </p:pic>
      <p:pic>
        <p:nvPicPr>
          <p:cNvPr id="1763" name="Google Shape;1763;p49" descr="Calendar&#10;&#10;Description automatically generated with medium confidence"/>
          <p:cNvPicPr preferRelativeResize="0"/>
          <p:nvPr/>
        </p:nvPicPr>
        <p:blipFill rotWithShape="1">
          <a:blip r:embed="rId14">
            <a:alphaModFix/>
          </a:blip>
          <a:srcRect/>
          <a:stretch/>
        </p:blipFill>
        <p:spPr>
          <a:xfrm>
            <a:off x="358271" y="3569299"/>
            <a:ext cx="1741776" cy="640524"/>
          </a:xfrm>
          <a:prstGeom prst="rect">
            <a:avLst/>
          </a:prstGeom>
          <a:noFill/>
          <a:ln>
            <a:noFill/>
          </a:ln>
        </p:spPr>
      </p:pic>
      <p:pic>
        <p:nvPicPr>
          <p:cNvPr id="1764" name="Google Shape;1764;p49"/>
          <p:cNvPicPr preferRelativeResize="0"/>
          <p:nvPr/>
        </p:nvPicPr>
        <p:blipFill rotWithShape="1">
          <a:blip r:embed="rId15">
            <a:alphaModFix/>
          </a:blip>
          <a:srcRect/>
          <a:stretch/>
        </p:blipFill>
        <p:spPr>
          <a:xfrm>
            <a:off x="137750" y="4225940"/>
            <a:ext cx="4117359" cy="600448"/>
          </a:xfrm>
          <a:prstGeom prst="rect">
            <a:avLst/>
          </a:prstGeom>
          <a:noFill/>
          <a:ln>
            <a:noFill/>
          </a:ln>
        </p:spPr>
      </p:pic>
      <p:sp>
        <p:nvSpPr>
          <p:cNvPr id="2" name="Google Shape;721;p17">
            <a:extLst>
              <a:ext uri="{FF2B5EF4-FFF2-40B4-BE49-F238E27FC236}">
                <a16:creationId xmlns:a16="http://schemas.microsoft.com/office/drawing/2014/main" id="{2C1575BC-CEC8-C061-0C28-04A90E6D0F3E}"/>
              </a:ext>
            </a:extLst>
          </p:cNvPr>
          <p:cNvSpPr/>
          <p:nvPr/>
        </p:nvSpPr>
        <p:spPr>
          <a:xfrm>
            <a:off x="718164" y="500563"/>
            <a:ext cx="2953800" cy="18600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FFFFFF"/>
              </a:solidFill>
              <a:latin typeface="Open Sans"/>
              <a:ea typeface="Open Sans"/>
              <a:cs typeface="Open Sans"/>
              <a:sym typeface="Open Sans"/>
            </a:endParaRPr>
          </a:p>
        </p:txBody>
      </p:sp>
      <p:sp>
        <p:nvSpPr>
          <p:cNvPr id="3" name="Google Shape;725;p17">
            <a:extLst>
              <a:ext uri="{FF2B5EF4-FFF2-40B4-BE49-F238E27FC236}">
                <a16:creationId xmlns:a16="http://schemas.microsoft.com/office/drawing/2014/main" id="{177DD7CB-4D59-EB87-CEDE-DA65B44317E5}"/>
              </a:ext>
            </a:extLst>
          </p:cNvPr>
          <p:cNvSpPr txBox="1"/>
          <p:nvPr/>
        </p:nvSpPr>
        <p:spPr>
          <a:xfrm>
            <a:off x="1305277" y="1917195"/>
            <a:ext cx="6270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dirty="0">
                <a:solidFill>
                  <a:srgbClr val="000000"/>
                </a:solidFill>
                <a:latin typeface="Open Sans Extrabold"/>
                <a:ea typeface="Open Sans Extrabold"/>
                <a:cs typeface="Open Sans Extrabold"/>
                <a:sym typeface="Open Sans ExtraBold"/>
              </a:rPr>
              <a:t>A</a:t>
            </a:r>
            <a:endParaRPr sz="1200" b="0" i="0" u="none" strike="noStrike" cap="none" dirty="0">
              <a:solidFill>
                <a:srgbClr val="000000"/>
              </a:solidFill>
              <a:latin typeface="Arial"/>
              <a:ea typeface="Arial"/>
              <a:cs typeface="Arial"/>
              <a:sym typeface="Arial"/>
            </a:endParaRPr>
          </a:p>
        </p:txBody>
      </p:sp>
      <p:pic>
        <p:nvPicPr>
          <p:cNvPr id="4" name="Google Shape;728;p17">
            <a:extLst>
              <a:ext uri="{FF2B5EF4-FFF2-40B4-BE49-F238E27FC236}">
                <a16:creationId xmlns:a16="http://schemas.microsoft.com/office/drawing/2014/main" id="{E5255204-E4A4-6A6F-690A-5C12C1FB3500}"/>
              </a:ext>
            </a:extLst>
          </p:cNvPr>
          <p:cNvPicPr preferRelativeResize="0"/>
          <p:nvPr/>
        </p:nvPicPr>
        <p:blipFill>
          <a:blip r:embed="rId16">
            <a:extLst>
              <a:ext uri="{96DAC541-7B7A-43D3-8B79-37D633B846F1}">
                <asvg:svgBlip xmlns:asvg="http://schemas.microsoft.com/office/drawing/2016/SVG/main" r:embed="rId17"/>
              </a:ext>
            </a:extLst>
          </a:blip>
          <a:srcRect/>
          <a:stretch/>
        </p:blipFill>
        <p:spPr>
          <a:xfrm>
            <a:off x="3066878" y="1045727"/>
            <a:ext cx="208904" cy="264581"/>
          </a:xfrm>
          <a:prstGeom prst="rect">
            <a:avLst/>
          </a:prstGeom>
          <a:noFill/>
          <a:ln>
            <a:noFill/>
          </a:ln>
        </p:spPr>
      </p:pic>
      <p:pic>
        <p:nvPicPr>
          <p:cNvPr id="5" name="Google Shape;729;p17">
            <a:extLst>
              <a:ext uri="{FF2B5EF4-FFF2-40B4-BE49-F238E27FC236}">
                <a16:creationId xmlns:a16="http://schemas.microsoft.com/office/drawing/2014/main" id="{D251D8A2-767A-9F33-B022-6F7EB4538282}"/>
              </a:ext>
            </a:extLst>
          </p:cNvPr>
          <p:cNvPicPr preferRelativeResize="0"/>
          <p:nvPr/>
        </p:nvPicPr>
        <p:blipFill rotWithShape="1">
          <a:blip r:embed="rId18">
            <a:alphaModFix/>
          </a:blip>
          <a:srcRect/>
          <a:stretch/>
        </p:blipFill>
        <p:spPr>
          <a:xfrm>
            <a:off x="1268714" y="1108201"/>
            <a:ext cx="187302" cy="187302"/>
          </a:xfrm>
          <a:prstGeom prst="rect">
            <a:avLst/>
          </a:prstGeom>
          <a:noFill/>
          <a:ln>
            <a:noFill/>
          </a:ln>
        </p:spPr>
      </p:pic>
      <p:pic>
        <p:nvPicPr>
          <p:cNvPr id="6" name="Google Shape;730;p17">
            <a:extLst>
              <a:ext uri="{FF2B5EF4-FFF2-40B4-BE49-F238E27FC236}">
                <a16:creationId xmlns:a16="http://schemas.microsoft.com/office/drawing/2014/main" id="{FB6BDE67-2302-9331-7215-62C844F286E9}"/>
              </a:ext>
            </a:extLst>
          </p:cNvPr>
          <p:cNvPicPr preferRelativeResize="0"/>
          <p:nvPr/>
        </p:nvPicPr>
        <p:blipFill rotWithShape="1">
          <a:blip r:embed="rId19">
            <a:alphaModFix/>
          </a:blip>
          <a:srcRect/>
          <a:stretch/>
        </p:blipFill>
        <p:spPr>
          <a:xfrm>
            <a:off x="1019899" y="1113066"/>
            <a:ext cx="177573" cy="177573"/>
          </a:xfrm>
          <a:prstGeom prst="rect">
            <a:avLst/>
          </a:prstGeom>
          <a:noFill/>
          <a:ln>
            <a:noFill/>
          </a:ln>
        </p:spPr>
      </p:pic>
      <p:pic>
        <p:nvPicPr>
          <p:cNvPr id="7" name="Google Shape;731;p17">
            <a:extLst>
              <a:ext uri="{FF2B5EF4-FFF2-40B4-BE49-F238E27FC236}">
                <a16:creationId xmlns:a16="http://schemas.microsoft.com/office/drawing/2014/main" id="{012C2C19-A485-C37E-4067-307F1C89F4CC}"/>
              </a:ext>
            </a:extLst>
          </p:cNvPr>
          <p:cNvPicPr preferRelativeResize="0"/>
          <p:nvPr/>
        </p:nvPicPr>
        <p:blipFill>
          <a:blip r:embed="rId20">
            <a:extLst>
              <a:ext uri="{96DAC541-7B7A-43D3-8B79-37D633B846F1}">
                <asvg:svgBlip xmlns:asvg="http://schemas.microsoft.com/office/drawing/2016/SVG/main" r:embed="rId21"/>
              </a:ext>
            </a:extLst>
          </a:blip>
          <a:srcRect/>
          <a:stretch/>
        </p:blipFill>
        <p:spPr>
          <a:xfrm>
            <a:off x="2339704" y="1328010"/>
            <a:ext cx="145228" cy="193638"/>
          </a:xfrm>
          <a:prstGeom prst="rect">
            <a:avLst/>
          </a:prstGeom>
          <a:noFill/>
          <a:ln>
            <a:noFill/>
          </a:ln>
        </p:spPr>
      </p:pic>
      <p:pic>
        <p:nvPicPr>
          <p:cNvPr id="8" name="Google Shape;733;p17">
            <a:extLst>
              <a:ext uri="{FF2B5EF4-FFF2-40B4-BE49-F238E27FC236}">
                <a16:creationId xmlns:a16="http://schemas.microsoft.com/office/drawing/2014/main" id="{0E188C72-14A3-7288-3DE0-AF3709F7A10F}"/>
              </a:ext>
            </a:extLst>
          </p:cNvPr>
          <p:cNvPicPr preferRelativeResize="0"/>
          <p:nvPr/>
        </p:nvPicPr>
        <p:blipFill>
          <a:blip r:embed="rId22">
            <a:extLst>
              <a:ext uri="{96DAC541-7B7A-43D3-8B79-37D633B846F1}">
                <asvg:svgBlip xmlns:asvg="http://schemas.microsoft.com/office/drawing/2016/SVG/main" r:embed="rId23"/>
              </a:ext>
            </a:extLst>
          </a:blip>
          <a:srcRect/>
          <a:stretch/>
        </p:blipFill>
        <p:spPr>
          <a:xfrm>
            <a:off x="2339602" y="1081198"/>
            <a:ext cx="145228" cy="193638"/>
          </a:xfrm>
          <a:prstGeom prst="rect">
            <a:avLst/>
          </a:prstGeom>
          <a:noFill/>
          <a:ln>
            <a:noFill/>
          </a:ln>
        </p:spPr>
      </p:pic>
      <p:sp>
        <p:nvSpPr>
          <p:cNvPr id="9" name="Google Shape;734;p17">
            <a:extLst>
              <a:ext uri="{FF2B5EF4-FFF2-40B4-BE49-F238E27FC236}">
                <a16:creationId xmlns:a16="http://schemas.microsoft.com/office/drawing/2014/main" id="{9262D17D-90FE-0858-2D80-A57E0A59985C}"/>
              </a:ext>
            </a:extLst>
          </p:cNvPr>
          <p:cNvSpPr txBox="1"/>
          <p:nvPr/>
        </p:nvSpPr>
        <p:spPr>
          <a:xfrm>
            <a:off x="869163" y="530287"/>
            <a:ext cx="2679300" cy="5382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Place these objects on or over chord boxes. Copy and paste to make duplicates. They can be resized.</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10" name="Google Shape;735;p17">
            <a:extLst>
              <a:ext uri="{FF2B5EF4-FFF2-40B4-BE49-F238E27FC236}">
                <a16:creationId xmlns:a16="http://schemas.microsoft.com/office/drawing/2014/main" id="{9AC3DD4B-5736-63B9-496F-BC97B068BE8E}"/>
              </a:ext>
            </a:extLst>
          </p:cNvPr>
          <p:cNvPicPr preferRelativeResize="0"/>
          <p:nvPr/>
        </p:nvPicPr>
        <p:blipFill rotWithShape="1">
          <a:blip r:embed="rId24">
            <a:alphaModFix/>
          </a:blip>
          <a:srcRect/>
          <a:stretch/>
        </p:blipFill>
        <p:spPr>
          <a:xfrm>
            <a:off x="686256" y="1330698"/>
            <a:ext cx="1125683" cy="127467"/>
          </a:xfrm>
          <a:prstGeom prst="rect">
            <a:avLst/>
          </a:prstGeom>
          <a:noFill/>
          <a:ln>
            <a:noFill/>
          </a:ln>
        </p:spPr>
      </p:pic>
      <p:sp>
        <p:nvSpPr>
          <p:cNvPr id="11" name="Google Shape;736;p17">
            <a:extLst>
              <a:ext uri="{FF2B5EF4-FFF2-40B4-BE49-F238E27FC236}">
                <a16:creationId xmlns:a16="http://schemas.microsoft.com/office/drawing/2014/main" id="{63457583-BE0E-F0DD-9DDD-30C066DA0CEC}"/>
              </a:ext>
            </a:extLst>
          </p:cNvPr>
          <p:cNvSpPr txBox="1"/>
          <p:nvPr/>
        </p:nvSpPr>
        <p:spPr>
          <a:xfrm>
            <a:off x="750764" y="1587899"/>
            <a:ext cx="2953800" cy="384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Click on the chord letter or fret number to type a new one.</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sp>
        <p:nvSpPr>
          <p:cNvPr id="12" name="Google Shape;737;p17">
            <a:extLst>
              <a:ext uri="{FF2B5EF4-FFF2-40B4-BE49-F238E27FC236}">
                <a16:creationId xmlns:a16="http://schemas.microsoft.com/office/drawing/2014/main" id="{6843462C-4CE4-1E64-1DD0-5F03CD9E0A7C}"/>
              </a:ext>
            </a:extLst>
          </p:cNvPr>
          <p:cNvSpPr txBox="1"/>
          <p:nvPr/>
        </p:nvSpPr>
        <p:spPr>
          <a:xfrm>
            <a:off x="2351901" y="1917195"/>
            <a:ext cx="6822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dirty="0">
                <a:latin typeface="Open Sans Extrabold"/>
                <a:ea typeface="Open Sans Extrabold"/>
                <a:cs typeface="Open Sans Extrabold"/>
                <a:sym typeface="Open Sans ExtraBold"/>
              </a:rPr>
              <a:t>4</a:t>
            </a:r>
            <a:r>
              <a:rPr lang="en" sz="2500" b="1" i="0" u="none" strike="noStrike" cap="none" dirty="0">
                <a:solidFill>
                  <a:srgbClr val="000000"/>
                </a:solidFill>
                <a:latin typeface="Open Sans Extrabold"/>
                <a:ea typeface="Open Sans Extrabold"/>
                <a:cs typeface="Open Sans Extrabold"/>
                <a:sym typeface="Open Sans ExtraBold"/>
              </a:rPr>
              <a:t>fr</a:t>
            </a:r>
            <a:endParaRPr sz="1200" b="0" i="0" u="none" strike="noStrike" cap="none" dirty="0">
              <a:solidFill>
                <a:srgbClr val="000000"/>
              </a:solidFill>
              <a:latin typeface="Arial"/>
              <a:ea typeface="Arial"/>
              <a:cs typeface="Arial"/>
              <a:sym typeface="Arial"/>
            </a:endParaRPr>
          </a:p>
        </p:txBody>
      </p:sp>
      <p:pic>
        <p:nvPicPr>
          <p:cNvPr id="13" name="Google Shape;738;p17">
            <a:extLst>
              <a:ext uri="{FF2B5EF4-FFF2-40B4-BE49-F238E27FC236}">
                <a16:creationId xmlns:a16="http://schemas.microsoft.com/office/drawing/2014/main" id="{527281DF-90EA-FF23-5ACD-B93386285A05}"/>
              </a:ext>
            </a:extLst>
          </p:cNvPr>
          <p:cNvPicPr preferRelativeResize="0"/>
          <p:nvPr/>
        </p:nvPicPr>
        <p:blipFill>
          <a:blip r:embed="rId25">
            <a:extLst>
              <a:ext uri="{96DAC541-7B7A-43D3-8B79-37D633B846F1}">
                <asvg:svgBlip xmlns:asvg="http://schemas.microsoft.com/office/drawing/2016/SVG/main" r:embed="rId26"/>
              </a:ext>
            </a:extLst>
          </a:blip>
          <a:srcRect/>
          <a:stretch/>
        </p:blipFill>
        <p:spPr>
          <a:xfrm>
            <a:off x="2530028" y="1324679"/>
            <a:ext cx="145228" cy="193638"/>
          </a:xfrm>
          <a:prstGeom prst="rect">
            <a:avLst/>
          </a:prstGeom>
          <a:noFill/>
          <a:ln>
            <a:noFill/>
          </a:ln>
        </p:spPr>
      </p:pic>
      <p:pic>
        <p:nvPicPr>
          <p:cNvPr id="14" name="Google Shape;739;p17">
            <a:extLst>
              <a:ext uri="{FF2B5EF4-FFF2-40B4-BE49-F238E27FC236}">
                <a16:creationId xmlns:a16="http://schemas.microsoft.com/office/drawing/2014/main" id="{E749388C-C8B3-42F5-EAE7-038E2C3FB624}"/>
              </a:ext>
            </a:extLst>
          </p:cNvPr>
          <p:cNvPicPr preferRelativeResize="0"/>
          <p:nvPr/>
        </p:nvPicPr>
        <p:blipFill>
          <a:blip r:embed="rId27">
            <a:extLst>
              <a:ext uri="{96DAC541-7B7A-43D3-8B79-37D633B846F1}">
                <asvg:svgBlip xmlns:asvg="http://schemas.microsoft.com/office/drawing/2016/SVG/main" r:embed="rId28"/>
              </a:ext>
            </a:extLst>
          </a:blip>
          <a:srcRect l="13981" t="16783" r="14878" b="16539"/>
          <a:stretch/>
        </p:blipFill>
        <p:spPr>
          <a:xfrm>
            <a:off x="2137222" y="1087430"/>
            <a:ext cx="157058" cy="181174"/>
          </a:xfrm>
          <a:prstGeom prst="rect">
            <a:avLst/>
          </a:prstGeom>
          <a:noFill/>
          <a:ln>
            <a:noFill/>
          </a:ln>
        </p:spPr>
      </p:pic>
      <p:pic>
        <p:nvPicPr>
          <p:cNvPr id="15" name="Google Shape;740;p17">
            <a:extLst>
              <a:ext uri="{FF2B5EF4-FFF2-40B4-BE49-F238E27FC236}">
                <a16:creationId xmlns:a16="http://schemas.microsoft.com/office/drawing/2014/main" id="{DBE39F7C-10E0-490A-AD51-933FD411D768}"/>
              </a:ext>
            </a:extLst>
          </p:cNvPr>
          <p:cNvPicPr preferRelativeResize="0"/>
          <p:nvPr/>
        </p:nvPicPr>
        <p:blipFill>
          <a:blip r:embed="rId29">
            <a:extLst>
              <a:ext uri="{96DAC541-7B7A-43D3-8B79-37D633B846F1}">
                <asvg:svgBlip xmlns:asvg="http://schemas.microsoft.com/office/drawing/2016/SVG/main" r:embed="rId30"/>
              </a:ext>
            </a:extLst>
          </a:blip>
          <a:srcRect/>
          <a:stretch/>
        </p:blipFill>
        <p:spPr>
          <a:xfrm>
            <a:off x="3074592" y="1287816"/>
            <a:ext cx="194924" cy="257113"/>
          </a:xfrm>
          <a:prstGeom prst="rect">
            <a:avLst/>
          </a:prstGeom>
          <a:noFill/>
          <a:ln>
            <a:noFill/>
          </a:ln>
        </p:spPr>
      </p:pic>
      <p:pic>
        <p:nvPicPr>
          <p:cNvPr id="16" name="Google Shape;741;p17">
            <a:extLst>
              <a:ext uri="{FF2B5EF4-FFF2-40B4-BE49-F238E27FC236}">
                <a16:creationId xmlns:a16="http://schemas.microsoft.com/office/drawing/2014/main" id="{6B276E5D-FA43-E8E6-B54C-7E4C2C31F9A6}"/>
              </a:ext>
            </a:extLst>
          </p:cNvPr>
          <p:cNvPicPr preferRelativeResize="0"/>
          <p:nvPr/>
        </p:nvPicPr>
        <p:blipFill>
          <a:blip r:embed="rId31">
            <a:extLst>
              <a:ext uri="{96DAC541-7B7A-43D3-8B79-37D633B846F1}">
                <asvg:svgBlip xmlns:asvg="http://schemas.microsoft.com/office/drawing/2016/SVG/main" r:embed="rId32"/>
              </a:ext>
            </a:extLst>
          </a:blip>
          <a:srcRect/>
          <a:stretch/>
        </p:blipFill>
        <p:spPr>
          <a:xfrm>
            <a:off x="2113506" y="1287816"/>
            <a:ext cx="208904" cy="257113"/>
          </a:xfrm>
          <a:prstGeom prst="rect">
            <a:avLst/>
          </a:prstGeom>
          <a:noFill/>
          <a:ln>
            <a:noFill/>
          </a:ln>
        </p:spPr>
      </p:pic>
      <p:pic>
        <p:nvPicPr>
          <p:cNvPr id="17" name="Google Shape;742;p17">
            <a:extLst>
              <a:ext uri="{FF2B5EF4-FFF2-40B4-BE49-F238E27FC236}">
                <a16:creationId xmlns:a16="http://schemas.microsoft.com/office/drawing/2014/main" id="{2DC41DD1-6570-229F-1638-1F84EC1D89ED}"/>
              </a:ext>
            </a:extLst>
          </p:cNvPr>
          <p:cNvPicPr preferRelativeResize="0"/>
          <p:nvPr/>
        </p:nvPicPr>
        <p:blipFill>
          <a:blip r:embed="rId33">
            <a:extLst>
              <a:ext uri="{96DAC541-7B7A-43D3-8B79-37D633B846F1}">
                <asvg:svgBlip xmlns:asvg="http://schemas.microsoft.com/office/drawing/2016/SVG/main" r:embed="rId34"/>
              </a:ext>
            </a:extLst>
          </a:blip>
          <a:srcRect/>
          <a:stretch/>
        </p:blipFill>
        <p:spPr>
          <a:xfrm>
            <a:off x="2530152" y="1081198"/>
            <a:ext cx="145228" cy="193638"/>
          </a:xfrm>
          <a:prstGeom prst="rect">
            <a:avLst/>
          </a:prstGeom>
          <a:noFill/>
          <a:ln>
            <a:noFill/>
          </a:ln>
        </p:spPr>
      </p:pic>
      <p:pic>
        <p:nvPicPr>
          <p:cNvPr id="18" name="Google Shape;743;p17">
            <a:extLst>
              <a:ext uri="{FF2B5EF4-FFF2-40B4-BE49-F238E27FC236}">
                <a16:creationId xmlns:a16="http://schemas.microsoft.com/office/drawing/2014/main" id="{50A16C3B-2579-918C-CF87-291DF3614796}"/>
              </a:ext>
            </a:extLst>
          </p:cNvPr>
          <p:cNvPicPr preferRelativeResize="0"/>
          <p:nvPr/>
        </p:nvPicPr>
        <p:blipFill>
          <a:blip r:embed="rId35">
            <a:extLst>
              <a:ext uri="{96DAC541-7B7A-43D3-8B79-37D633B846F1}">
                <asvg:svgBlip xmlns:asvg="http://schemas.microsoft.com/office/drawing/2016/SVG/main" r:embed="rId36"/>
              </a:ext>
            </a:extLst>
          </a:blip>
          <a:srcRect/>
          <a:stretch/>
        </p:blipFill>
        <p:spPr>
          <a:xfrm>
            <a:off x="2721241" y="1320963"/>
            <a:ext cx="145228" cy="193638"/>
          </a:xfrm>
          <a:prstGeom prst="rect">
            <a:avLst/>
          </a:prstGeom>
          <a:noFill/>
          <a:ln>
            <a:noFill/>
          </a:ln>
        </p:spPr>
      </p:pic>
      <p:pic>
        <p:nvPicPr>
          <p:cNvPr id="19" name="Google Shape;745;p17">
            <a:extLst>
              <a:ext uri="{FF2B5EF4-FFF2-40B4-BE49-F238E27FC236}">
                <a16:creationId xmlns:a16="http://schemas.microsoft.com/office/drawing/2014/main" id="{07665FCA-9392-57FB-0FA2-3D75058BB488}"/>
              </a:ext>
            </a:extLst>
          </p:cNvPr>
          <p:cNvPicPr preferRelativeResize="0"/>
          <p:nvPr/>
        </p:nvPicPr>
        <p:blipFill>
          <a:blip r:embed="rId37">
            <a:extLst>
              <a:ext uri="{96DAC541-7B7A-43D3-8B79-37D633B846F1}">
                <asvg:svgBlip xmlns:asvg="http://schemas.microsoft.com/office/drawing/2016/SVG/main" r:embed="rId38"/>
              </a:ext>
            </a:extLst>
          </a:blip>
          <a:srcRect/>
          <a:stretch/>
        </p:blipFill>
        <p:spPr>
          <a:xfrm>
            <a:off x="2720702" y="1081198"/>
            <a:ext cx="145228" cy="193638"/>
          </a:xfrm>
          <a:prstGeom prst="rect">
            <a:avLst/>
          </a:prstGeom>
          <a:noFill/>
          <a:ln>
            <a:noFill/>
          </a:ln>
        </p:spPr>
      </p:pic>
      <p:pic>
        <p:nvPicPr>
          <p:cNvPr id="20" name="Google Shape;746;p17">
            <a:extLst>
              <a:ext uri="{FF2B5EF4-FFF2-40B4-BE49-F238E27FC236}">
                <a16:creationId xmlns:a16="http://schemas.microsoft.com/office/drawing/2014/main" id="{3E84654C-FBF4-2AF4-5E30-597F9045A72B}"/>
              </a:ext>
            </a:extLst>
          </p:cNvPr>
          <p:cNvPicPr preferRelativeResize="0"/>
          <p:nvPr/>
        </p:nvPicPr>
        <p:blipFill>
          <a:blip r:embed="rId39">
            <a:extLst>
              <a:ext uri="{96DAC541-7B7A-43D3-8B79-37D633B846F1}">
                <asvg:svgBlip xmlns:asvg="http://schemas.microsoft.com/office/drawing/2016/SVG/main" r:embed="rId40"/>
              </a:ext>
            </a:extLst>
          </a:blip>
          <a:srcRect/>
          <a:stretch/>
        </p:blipFill>
        <p:spPr>
          <a:xfrm>
            <a:off x="2915055" y="1317909"/>
            <a:ext cx="145228" cy="193638"/>
          </a:xfrm>
          <a:prstGeom prst="rect">
            <a:avLst/>
          </a:prstGeom>
          <a:noFill/>
          <a:ln>
            <a:noFill/>
          </a:ln>
        </p:spPr>
      </p:pic>
      <p:pic>
        <p:nvPicPr>
          <p:cNvPr id="21" name="Google Shape;747;p17">
            <a:extLst>
              <a:ext uri="{FF2B5EF4-FFF2-40B4-BE49-F238E27FC236}">
                <a16:creationId xmlns:a16="http://schemas.microsoft.com/office/drawing/2014/main" id="{D553289C-5374-FDFC-A952-F62B91337258}"/>
              </a:ext>
            </a:extLst>
          </p:cNvPr>
          <p:cNvPicPr preferRelativeResize="0"/>
          <p:nvPr/>
        </p:nvPicPr>
        <p:blipFill>
          <a:blip r:embed="rId41">
            <a:extLst>
              <a:ext uri="{96DAC541-7B7A-43D3-8B79-37D633B846F1}">
                <asvg:svgBlip xmlns:asvg="http://schemas.microsoft.com/office/drawing/2016/SVG/main" r:embed="rId42"/>
              </a:ext>
            </a:extLst>
          </a:blip>
          <a:srcRect/>
          <a:stretch/>
        </p:blipFill>
        <p:spPr>
          <a:xfrm>
            <a:off x="2911252" y="1081198"/>
            <a:ext cx="145228" cy="193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4"/>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4</a:t>
            </a:fld>
            <a:endParaRPr/>
          </a:p>
        </p:txBody>
      </p:sp>
      <p:sp>
        <p:nvSpPr>
          <p:cNvPr id="120" name="Google Shape;120;p14"/>
          <p:cNvSpPr txBox="1"/>
          <p:nvPr/>
        </p:nvSpPr>
        <p:spPr>
          <a:xfrm>
            <a:off x="3384583" y="125054"/>
            <a:ext cx="2374800" cy="276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DC387D"/>
                </a:solidFill>
                <a:latin typeface="Poppins"/>
                <a:ea typeface="Poppins"/>
                <a:cs typeface="Poppins"/>
                <a:sym typeface="Poppins"/>
              </a:rPr>
              <a:t>Measures and Bar Lines</a:t>
            </a:r>
            <a:endParaRPr sz="1200" b="1" i="0" u="none" strike="noStrike" cap="none">
              <a:solidFill>
                <a:srgbClr val="DC387D"/>
              </a:solidFill>
              <a:latin typeface="Poppins"/>
              <a:ea typeface="Poppins"/>
              <a:cs typeface="Poppins"/>
              <a:sym typeface="Poppins"/>
            </a:endParaRPr>
          </a:p>
        </p:txBody>
      </p:sp>
      <p:sp>
        <p:nvSpPr>
          <p:cNvPr id="121" name="Google Shape;121;p14"/>
          <p:cNvSpPr txBox="1"/>
          <p:nvPr/>
        </p:nvSpPr>
        <p:spPr>
          <a:xfrm>
            <a:off x="1703703" y="450157"/>
            <a:ext cx="5736600" cy="2610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Drag a repeat sign over a bar line, resize, create your own measures, </a:t>
            </a:r>
            <a:r>
              <a:rPr lang="en" sz="1200" u="none" strike="noStrike" cap="none" dirty="0" err="1">
                <a:solidFill>
                  <a:srgbClr val="000000"/>
                </a:solidFill>
                <a:latin typeface="Arial" panose="020B0604020202020204" pitchFamily="34" charset="0"/>
                <a:ea typeface="Rubik"/>
                <a:cs typeface="Arial" panose="020B0604020202020204" pitchFamily="34" charset="0"/>
                <a:sym typeface="Rubik"/>
              </a:rPr>
              <a:t>etc</a:t>
            </a: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122" name="Google Shape;122;p14"/>
          <p:cNvPicPr preferRelativeResize="0"/>
          <p:nvPr/>
        </p:nvPicPr>
        <p:blipFill rotWithShape="1">
          <a:blip r:embed="rId3">
            <a:alphaModFix/>
          </a:blip>
          <a:srcRect/>
          <a:stretch/>
        </p:blipFill>
        <p:spPr>
          <a:xfrm>
            <a:off x="103358" y="3006378"/>
            <a:ext cx="2541686" cy="580958"/>
          </a:xfrm>
          <a:prstGeom prst="rect">
            <a:avLst/>
          </a:prstGeom>
          <a:noFill/>
          <a:ln>
            <a:noFill/>
          </a:ln>
        </p:spPr>
      </p:pic>
      <p:pic>
        <p:nvPicPr>
          <p:cNvPr id="123" name="Google Shape;123;p14"/>
          <p:cNvPicPr preferRelativeResize="0"/>
          <p:nvPr/>
        </p:nvPicPr>
        <p:blipFill rotWithShape="1">
          <a:blip r:embed="rId4">
            <a:alphaModFix/>
          </a:blip>
          <a:srcRect/>
          <a:stretch/>
        </p:blipFill>
        <p:spPr>
          <a:xfrm>
            <a:off x="103359" y="2326813"/>
            <a:ext cx="4696069" cy="580958"/>
          </a:xfrm>
          <a:prstGeom prst="rect">
            <a:avLst/>
          </a:prstGeom>
          <a:noFill/>
          <a:ln>
            <a:noFill/>
          </a:ln>
        </p:spPr>
      </p:pic>
      <p:pic>
        <p:nvPicPr>
          <p:cNvPr id="124" name="Google Shape;124;p14"/>
          <p:cNvPicPr preferRelativeResize="0"/>
          <p:nvPr/>
        </p:nvPicPr>
        <p:blipFill rotWithShape="1">
          <a:blip r:embed="rId5">
            <a:alphaModFix/>
          </a:blip>
          <a:srcRect/>
          <a:stretch/>
        </p:blipFill>
        <p:spPr>
          <a:xfrm>
            <a:off x="103359" y="1647247"/>
            <a:ext cx="6850449" cy="580958"/>
          </a:xfrm>
          <a:prstGeom prst="rect">
            <a:avLst/>
          </a:prstGeom>
          <a:noFill/>
          <a:ln>
            <a:noFill/>
          </a:ln>
        </p:spPr>
      </p:pic>
      <p:pic>
        <p:nvPicPr>
          <p:cNvPr id="125" name="Google Shape;125;p14"/>
          <p:cNvPicPr preferRelativeResize="0"/>
          <p:nvPr/>
        </p:nvPicPr>
        <p:blipFill rotWithShape="1">
          <a:blip r:embed="rId6">
            <a:alphaModFix/>
          </a:blip>
          <a:srcRect/>
          <a:stretch/>
        </p:blipFill>
        <p:spPr>
          <a:xfrm>
            <a:off x="103358" y="967681"/>
            <a:ext cx="9029039" cy="580958"/>
          </a:xfrm>
          <a:prstGeom prst="rect">
            <a:avLst/>
          </a:prstGeom>
          <a:noFill/>
          <a:ln>
            <a:noFill/>
          </a:ln>
        </p:spPr>
      </p:pic>
      <p:pic>
        <p:nvPicPr>
          <p:cNvPr id="126" name="Google Shape;126;p14"/>
          <p:cNvPicPr preferRelativeResize="0"/>
          <p:nvPr/>
        </p:nvPicPr>
        <p:blipFill rotWithShape="1">
          <a:blip r:embed="rId7">
            <a:alphaModFix/>
          </a:blip>
          <a:srcRect/>
          <a:stretch/>
        </p:blipFill>
        <p:spPr>
          <a:xfrm>
            <a:off x="7874180" y="3822198"/>
            <a:ext cx="283339" cy="543067"/>
          </a:xfrm>
          <a:prstGeom prst="rect">
            <a:avLst/>
          </a:prstGeom>
          <a:noFill/>
          <a:ln>
            <a:noFill/>
          </a:ln>
        </p:spPr>
      </p:pic>
      <p:pic>
        <p:nvPicPr>
          <p:cNvPr id="127" name="Google Shape;127;p14"/>
          <p:cNvPicPr preferRelativeResize="0"/>
          <p:nvPr/>
        </p:nvPicPr>
        <p:blipFill rotWithShape="1">
          <a:blip r:embed="rId8">
            <a:alphaModFix/>
          </a:blip>
          <a:srcRect/>
          <a:stretch/>
        </p:blipFill>
        <p:spPr>
          <a:xfrm>
            <a:off x="7544063" y="3822198"/>
            <a:ext cx="236116" cy="543067"/>
          </a:xfrm>
          <a:prstGeom prst="rect">
            <a:avLst/>
          </a:prstGeom>
          <a:noFill/>
          <a:ln>
            <a:noFill/>
          </a:ln>
        </p:spPr>
      </p:pic>
      <p:pic>
        <p:nvPicPr>
          <p:cNvPr id="128" name="Google Shape;128;p14"/>
          <p:cNvPicPr preferRelativeResize="0"/>
          <p:nvPr/>
        </p:nvPicPr>
        <p:blipFill rotWithShape="1">
          <a:blip r:embed="rId9">
            <a:alphaModFix/>
          </a:blip>
          <a:srcRect/>
          <a:stretch/>
        </p:blipFill>
        <p:spPr>
          <a:xfrm>
            <a:off x="8247674" y="3822198"/>
            <a:ext cx="283339" cy="543067"/>
          </a:xfrm>
          <a:prstGeom prst="rect">
            <a:avLst/>
          </a:prstGeom>
          <a:noFill/>
          <a:ln>
            <a:noFill/>
          </a:ln>
        </p:spPr>
      </p:pic>
      <p:pic>
        <p:nvPicPr>
          <p:cNvPr id="129" name="Google Shape;129;p14"/>
          <p:cNvPicPr preferRelativeResize="0"/>
          <p:nvPr/>
        </p:nvPicPr>
        <p:blipFill rotWithShape="1">
          <a:blip r:embed="rId10">
            <a:alphaModFix/>
          </a:blip>
          <a:srcRect/>
          <a:stretch/>
        </p:blipFill>
        <p:spPr>
          <a:xfrm>
            <a:off x="7213946" y="3830691"/>
            <a:ext cx="236116" cy="54306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pic>
        <p:nvPicPr>
          <p:cNvPr id="1769" name="Google Shape;1769;p50"/>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770" name="Google Shape;1770;p50"/>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40</a:t>
            </a:fld>
            <a:endParaRPr/>
          </a:p>
        </p:txBody>
      </p:sp>
      <p:pic>
        <p:nvPicPr>
          <p:cNvPr id="1771" name="Google Shape;1771;p50"/>
          <p:cNvPicPr preferRelativeResize="0"/>
          <p:nvPr/>
        </p:nvPicPr>
        <p:blipFill rotWithShape="1">
          <a:blip r:embed="rId4">
            <a:alphaModFix/>
          </a:blip>
          <a:srcRect r="22558"/>
          <a:stretch/>
        </p:blipFill>
        <p:spPr>
          <a:xfrm>
            <a:off x="162275" y="2878326"/>
            <a:ext cx="8819450" cy="823039"/>
          </a:xfrm>
          <a:prstGeom prst="rect">
            <a:avLst/>
          </a:prstGeom>
          <a:noFill/>
          <a:ln>
            <a:noFill/>
          </a:ln>
        </p:spPr>
      </p:pic>
      <p:sp>
        <p:nvSpPr>
          <p:cNvPr id="1772" name="Google Shape;1772;p50"/>
          <p:cNvSpPr txBox="1"/>
          <p:nvPr/>
        </p:nvSpPr>
        <p:spPr>
          <a:xfrm>
            <a:off x="687525" y="526875"/>
            <a:ext cx="2953800" cy="2763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300" b="1">
                <a:solidFill>
                  <a:srgbClr val="DC387D"/>
                </a:solidFill>
                <a:latin typeface="Poppins"/>
                <a:ea typeface="Poppins"/>
                <a:cs typeface="Poppins"/>
                <a:sym typeface="Poppins"/>
              </a:rPr>
              <a:t>Build-Your-Own Uke Tab</a:t>
            </a:r>
            <a:endParaRPr sz="1200" b="1">
              <a:solidFill>
                <a:srgbClr val="DC387D"/>
              </a:solidFill>
              <a:latin typeface="Poppins"/>
              <a:ea typeface="Poppins"/>
              <a:cs typeface="Poppins"/>
              <a:sym typeface="Poppins"/>
            </a:endParaRPr>
          </a:p>
        </p:txBody>
      </p:sp>
      <p:sp>
        <p:nvSpPr>
          <p:cNvPr id="1773" name="Google Shape;1773;p50"/>
          <p:cNvSpPr/>
          <p:nvPr/>
        </p:nvSpPr>
        <p:spPr>
          <a:xfrm>
            <a:off x="687525" y="874673"/>
            <a:ext cx="2953800" cy="12837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sp>
        <p:nvSpPr>
          <p:cNvPr id="1774" name="Google Shape;1774;p50"/>
          <p:cNvSpPr txBox="1"/>
          <p:nvPr/>
        </p:nvSpPr>
        <p:spPr>
          <a:xfrm>
            <a:off x="838536" y="904408"/>
            <a:ext cx="2679300" cy="11538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Drag numbers onto string lines, drag a repeat sign over the beginning or the end, crop an image to create custom lengths, resize, etc.</a:t>
            </a:r>
            <a:endParaRPr sz="1200" dirty="0">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endParaRPr sz="1000" dirty="0">
              <a:solidFill>
                <a:srgbClr val="000000"/>
              </a:solidFill>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Hint: Zoom in (from view menu) to make placing images easier!</a:t>
            </a:r>
            <a:endParaRPr sz="1200" dirty="0">
              <a:latin typeface="Arial" panose="020B0604020202020204" pitchFamily="34" charset="0"/>
              <a:ea typeface="Rubik"/>
              <a:cs typeface="Arial" panose="020B0604020202020204" pitchFamily="34" charset="0"/>
              <a:sym typeface="Rubik"/>
            </a:endParaRPr>
          </a:p>
        </p:txBody>
      </p:sp>
      <p:pic>
        <p:nvPicPr>
          <p:cNvPr id="1775" name="Google Shape;1775;p50"/>
          <p:cNvPicPr preferRelativeResize="0"/>
          <p:nvPr/>
        </p:nvPicPr>
        <p:blipFill rotWithShape="1">
          <a:blip r:embed="rId5">
            <a:alphaModFix/>
          </a:blip>
          <a:srcRect/>
          <a:stretch/>
        </p:blipFill>
        <p:spPr>
          <a:xfrm>
            <a:off x="3591729" y="4178143"/>
            <a:ext cx="2064398" cy="304082"/>
          </a:xfrm>
          <a:prstGeom prst="rect">
            <a:avLst/>
          </a:prstGeom>
          <a:noFill/>
          <a:ln>
            <a:noFill/>
          </a:ln>
        </p:spPr>
      </p:pic>
      <p:pic>
        <p:nvPicPr>
          <p:cNvPr id="1776" name="Google Shape;1776;p50"/>
          <p:cNvPicPr preferRelativeResize="0"/>
          <p:nvPr/>
        </p:nvPicPr>
        <p:blipFill rotWithShape="1">
          <a:blip r:embed="rId6">
            <a:alphaModFix/>
          </a:blip>
          <a:srcRect/>
          <a:stretch/>
        </p:blipFill>
        <p:spPr>
          <a:xfrm>
            <a:off x="3240355" y="3748754"/>
            <a:ext cx="2767172" cy="304082"/>
          </a:xfrm>
          <a:prstGeom prst="rect">
            <a:avLst/>
          </a:prstGeom>
          <a:noFill/>
          <a:ln>
            <a:noFill/>
          </a:ln>
        </p:spPr>
      </p:pic>
      <p:grpSp>
        <p:nvGrpSpPr>
          <p:cNvPr id="1777" name="Google Shape;1777;p50"/>
          <p:cNvGrpSpPr/>
          <p:nvPr/>
        </p:nvGrpSpPr>
        <p:grpSpPr>
          <a:xfrm>
            <a:off x="6766028" y="1144525"/>
            <a:ext cx="1690423" cy="769897"/>
            <a:chOff x="7059271" y="876003"/>
            <a:chExt cx="1859447" cy="978641"/>
          </a:xfrm>
        </p:grpSpPr>
        <p:pic>
          <p:nvPicPr>
            <p:cNvPr id="1778" name="Google Shape;1778;p50"/>
            <p:cNvPicPr preferRelativeResize="0"/>
            <p:nvPr/>
          </p:nvPicPr>
          <p:blipFill rotWithShape="1">
            <a:blip r:embed="rId7">
              <a:alphaModFix/>
            </a:blip>
            <a:srcRect/>
            <a:stretch/>
          </p:blipFill>
          <p:spPr>
            <a:xfrm>
              <a:off x="7059271" y="876003"/>
              <a:ext cx="289895" cy="289895"/>
            </a:xfrm>
            <a:prstGeom prst="rect">
              <a:avLst/>
            </a:prstGeom>
            <a:noFill/>
            <a:ln>
              <a:noFill/>
            </a:ln>
          </p:spPr>
        </p:pic>
        <p:pic>
          <p:nvPicPr>
            <p:cNvPr id="1779" name="Google Shape;1779;p50"/>
            <p:cNvPicPr preferRelativeResize="0"/>
            <p:nvPr/>
          </p:nvPicPr>
          <p:blipFill rotWithShape="1">
            <a:blip r:embed="rId8">
              <a:alphaModFix/>
            </a:blip>
            <a:srcRect/>
            <a:stretch/>
          </p:blipFill>
          <p:spPr>
            <a:xfrm>
              <a:off x="7448812" y="876003"/>
              <a:ext cx="289895" cy="289895"/>
            </a:xfrm>
            <a:prstGeom prst="rect">
              <a:avLst/>
            </a:prstGeom>
            <a:noFill/>
            <a:ln>
              <a:noFill/>
            </a:ln>
          </p:spPr>
        </p:pic>
        <p:pic>
          <p:nvPicPr>
            <p:cNvPr id="1780" name="Google Shape;1780;p50"/>
            <p:cNvPicPr preferRelativeResize="0"/>
            <p:nvPr/>
          </p:nvPicPr>
          <p:blipFill rotWithShape="1">
            <a:blip r:embed="rId9">
              <a:alphaModFix/>
            </a:blip>
            <a:srcRect/>
            <a:stretch/>
          </p:blipFill>
          <p:spPr>
            <a:xfrm>
              <a:off x="7838353" y="876003"/>
              <a:ext cx="289895" cy="289895"/>
            </a:xfrm>
            <a:prstGeom prst="rect">
              <a:avLst/>
            </a:prstGeom>
            <a:noFill/>
            <a:ln>
              <a:noFill/>
            </a:ln>
          </p:spPr>
        </p:pic>
        <p:pic>
          <p:nvPicPr>
            <p:cNvPr id="1781" name="Google Shape;1781;p50"/>
            <p:cNvPicPr preferRelativeResize="0"/>
            <p:nvPr/>
          </p:nvPicPr>
          <p:blipFill rotWithShape="1">
            <a:blip r:embed="rId10">
              <a:alphaModFix/>
            </a:blip>
            <a:srcRect/>
            <a:stretch/>
          </p:blipFill>
          <p:spPr>
            <a:xfrm>
              <a:off x="8227894" y="876003"/>
              <a:ext cx="289895" cy="289895"/>
            </a:xfrm>
            <a:prstGeom prst="rect">
              <a:avLst/>
            </a:prstGeom>
            <a:noFill/>
            <a:ln>
              <a:noFill/>
            </a:ln>
          </p:spPr>
        </p:pic>
        <p:pic>
          <p:nvPicPr>
            <p:cNvPr id="1782" name="Google Shape;1782;p50"/>
            <p:cNvPicPr preferRelativeResize="0"/>
            <p:nvPr/>
          </p:nvPicPr>
          <p:blipFill rotWithShape="1">
            <a:blip r:embed="rId11">
              <a:alphaModFix/>
            </a:blip>
            <a:srcRect/>
            <a:stretch/>
          </p:blipFill>
          <p:spPr>
            <a:xfrm>
              <a:off x="8617435" y="876003"/>
              <a:ext cx="289895" cy="289895"/>
            </a:xfrm>
            <a:prstGeom prst="rect">
              <a:avLst/>
            </a:prstGeom>
            <a:noFill/>
            <a:ln>
              <a:noFill/>
            </a:ln>
          </p:spPr>
        </p:pic>
        <p:pic>
          <p:nvPicPr>
            <p:cNvPr id="1783" name="Google Shape;1783;p50"/>
            <p:cNvPicPr preferRelativeResize="0"/>
            <p:nvPr/>
          </p:nvPicPr>
          <p:blipFill rotWithShape="1">
            <a:blip r:embed="rId12">
              <a:alphaModFix/>
            </a:blip>
            <a:srcRect/>
            <a:stretch/>
          </p:blipFill>
          <p:spPr>
            <a:xfrm>
              <a:off x="7059271" y="1221673"/>
              <a:ext cx="289895" cy="289895"/>
            </a:xfrm>
            <a:prstGeom prst="rect">
              <a:avLst/>
            </a:prstGeom>
            <a:noFill/>
            <a:ln>
              <a:noFill/>
            </a:ln>
          </p:spPr>
        </p:pic>
        <p:pic>
          <p:nvPicPr>
            <p:cNvPr id="1784" name="Google Shape;1784;p50"/>
            <p:cNvPicPr preferRelativeResize="0"/>
            <p:nvPr/>
          </p:nvPicPr>
          <p:blipFill rotWithShape="1">
            <a:blip r:embed="rId13">
              <a:alphaModFix/>
            </a:blip>
            <a:srcRect/>
            <a:stretch/>
          </p:blipFill>
          <p:spPr>
            <a:xfrm>
              <a:off x="7450872" y="1221673"/>
              <a:ext cx="289895" cy="289895"/>
            </a:xfrm>
            <a:prstGeom prst="rect">
              <a:avLst/>
            </a:prstGeom>
            <a:noFill/>
            <a:ln>
              <a:noFill/>
            </a:ln>
          </p:spPr>
        </p:pic>
        <p:pic>
          <p:nvPicPr>
            <p:cNvPr id="1785" name="Google Shape;1785;p50"/>
            <p:cNvPicPr preferRelativeResize="0"/>
            <p:nvPr/>
          </p:nvPicPr>
          <p:blipFill rotWithShape="1">
            <a:blip r:embed="rId14">
              <a:alphaModFix/>
            </a:blip>
            <a:srcRect/>
            <a:stretch/>
          </p:blipFill>
          <p:spPr>
            <a:xfrm>
              <a:off x="7842473" y="1221673"/>
              <a:ext cx="289895" cy="289895"/>
            </a:xfrm>
            <a:prstGeom prst="rect">
              <a:avLst/>
            </a:prstGeom>
            <a:noFill/>
            <a:ln>
              <a:noFill/>
            </a:ln>
          </p:spPr>
        </p:pic>
        <p:pic>
          <p:nvPicPr>
            <p:cNvPr id="1786" name="Google Shape;1786;p50"/>
            <p:cNvPicPr preferRelativeResize="0"/>
            <p:nvPr/>
          </p:nvPicPr>
          <p:blipFill rotWithShape="1">
            <a:blip r:embed="rId15">
              <a:alphaModFix/>
            </a:blip>
            <a:srcRect/>
            <a:stretch/>
          </p:blipFill>
          <p:spPr>
            <a:xfrm>
              <a:off x="8234074" y="1221673"/>
              <a:ext cx="289895" cy="289895"/>
            </a:xfrm>
            <a:prstGeom prst="rect">
              <a:avLst/>
            </a:prstGeom>
            <a:noFill/>
            <a:ln>
              <a:noFill/>
            </a:ln>
          </p:spPr>
        </p:pic>
        <p:pic>
          <p:nvPicPr>
            <p:cNvPr id="1787" name="Google Shape;1787;p50"/>
            <p:cNvPicPr preferRelativeResize="0"/>
            <p:nvPr/>
          </p:nvPicPr>
          <p:blipFill rotWithShape="1">
            <a:blip r:embed="rId16">
              <a:alphaModFix/>
            </a:blip>
            <a:srcRect/>
            <a:stretch/>
          </p:blipFill>
          <p:spPr>
            <a:xfrm>
              <a:off x="8625673" y="1221673"/>
              <a:ext cx="289895" cy="289895"/>
            </a:xfrm>
            <a:prstGeom prst="rect">
              <a:avLst/>
            </a:prstGeom>
            <a:noFill/>
            <a:ln>
              <a:noFill/>
            </a:ln>
          </p:spPr>
        </p:pic>
        <p:pic>
          <p:nvPicPr>
            <p:cNvPr id="1788" name="Google Shape;1788;p50"/>
            <p:cNvPicPr preferRelativeResize="0"/>
            <p:nvPr/>
          </p:nvPicPr>
          <p:blipFill rotWithShape="1">
            <a:blip r:embed="rId17">
              <a:alphaModFix/>
            </a:blip>
            <a:srcRect/>
            <a:stretch/>
          </p:blipFill>
          <p:spPr>
            <a:xfrm>
              <a:off x="7059271" y="1564749"/>
              <a:ext cx="289895" cy="289895"/>
            </a:xfrm>
            <a:prstGeom prst="rect">
              <a:avLst/>
            </a:prstGeom>
            <a:noFill/>
            <a:ln>
              <a:noFill/>
            </a:ln>
          </p:spPr>
        </p:pic>
        <p:pic>
          <p:nvPicPr>
            <p:cNvPr id="1789" name="Google Shape;1789;p50"/>
            <p:cNvPicPr preferRelativeResize="0"/>
            <p:nvPr/>
          </p:nvPicPr>
          <p:blipFill rotWithShape="1">
            <a:blip r:embed="rId18">
              <a:alphaModFix/>
            </a:blip>
            <a:srcRect/>
            <a:stretch/>
          </p:blipFill>
          <p:spPr>
            <a:xfrm>
              <a:off x="7451659" y="1564749"/>
              <a:ext cx="289895" cy="289895"/>
            </a:xfrm>
            <a:prstGeom prst="rect">
              <a:avLst/>
            </a:prstGeom>
            <a:noFill/>
            <a:ln>
              <a:noFill/>
            </a:ln>
          </p:spPr>
        </p:pic>
        <p:pic>
          <p:nvPicPr>
            <p:cNvPr id="1790" name="Google Shape;1790;p50"/>
            <p:cNvPicPr preferRelativeResize="0"/>
            <p:nvPr/>
          </p:nvPicPr>
          <p:blipFill rotWithShape="1">
            <a:blip r:embed="rId19">
              <a:alphaModFix/>
            </a:blip>
            <a:srcRect/>
            <a:stretch/>
          </p:blipFill>
          <p:spPr>
            <a:xfrm>
              <a:off x="7844047" y="1564749"/>
              <a:ext cx="289895" cy="289895"/>
            </a:xfrm>
            <a:prstGeom prst="rect">
              <a:avLst/>
            </a:prstGeom>
            <a:noFill/>
            <a:ln>
              <a:noFill/>
            </a:ln>
          </p:spPr>
        </p:pic>
        <p:pic>
          <p:nvPicPr>
            <p:cNvPr id="1791" name="Google Shape;1791;p50"/>
            <p:cNvPicPr preferRelativeResize="0"/>
            <p:nvPr/>
          </p:nvPicPr>
          <p:blipFill rotWithShape="1">
            <a:blip r:embed="rId20">
              <a:alphaModFix/>
            </a:blip>
            <a:srcRect/>
            <a:stretch/>
          </p:blipFill>
          <p:spPr>
            <a:xfrm>
              <a:off x="8236435" y="1564749"/>
              <a:ext cx="289895" cy="289895"/>
            </a:xfrm>
            <a:prstGeom prst="rect">
              <a:avLst/>
            </a:prstGeom>
            <a:noFill/>
            <a:ln>
              <a:noFill/>
            </a:ln>
          </p:spPr>
        </p:pic>
        <p:pic>
          <p:nvPicPr>
            <p:cNvPr id="1792" name="Google Shape;1792;p50"/>
            <p:cNvPicPr preferRelativeResize="0"/>
            <p:nvPr/>
          </p:nvPicPr>
          <p:blipFill rotWithShape="1">
            <a:blip r:embed="rId21">
              <a:alphaModFix/>
            </a:blip>
            <a:srcRect/>
            <a:stretch/>
          </p:blipFill>
          <p:spPr>
            <a:xfrm>
              <a:off x="8628823" y="1564749"/>
              <a:ext cx="289895" cy="289895"/>
            </a:xfrm>
            <a:prstGeom prst="rect">
              <a:avLst/>
            </a:prstGeom>
            <a:noFill/>
            <a:ln>
              <a:noFill/>
            </a:ln>
          </p:spPr>
        </p:pic>
      </p:grpSp>
      <p:pic>
        <p:nvPicPr>
          <p:cNvPr id="1793" name="Google Shape;1793;p50"/>
          <p:cNvPicPr preferRelativeResize="0"/>
          <p:nvPr/>
        </p:nvPicPr>
        <p:blipFill rotWithShape="1">
          <a:blip r:embed="rId22">
            <a:alphaModFix/>
          </a:blip>
          <a:srcRect/>
          <a:stretch/>
        </p:blipFill>
        <p:spPr>
          <a:xfrm>
            <a:off x="4638536" y="1163426"/>
            <a:ext cx="277921" cy="641352"/>
          </a:xfrm>
          <a:prstGeom prst="rect">
            <a:avLst/>
          </a:prstGeom>
          <a:noFill/>
          <a:ln>
            <a:noFill/>
          </a:ln>
        </p:spPr>
      </p:pic>
      <p:pic>
        <p:nvPicPr>
          <p:cNvPr id="1794" name="Google Shape;1794;p50"/>
          <p:cNvPicPr preferRelativeResize="0"/>
          <p:nvPr/>
        </p:nvPicPr>
        <p:blipFill rotWithShape="1">
          <a:blip r:embed="rId23">
            <a:alphaModFix/>
          </a:blip>
          <a:srcRect/>
          <a:stretch/>
        </p:blipFill>
        <p:spPr>
          <a:xfrm>
            <a:off x="3863784" y="1163423"/>
            <a:ext cx="231602" cy="641353"/>
          </a:xfrm>
          <a:prstGeom prst="rect">
            <a:avLst/>
          </a:prstGeom>
          <a:noFill/>
          <a:ln>
            <a:noFill/>
          </a:ln>
        </p:spPr>
      </p:pic>
      <p:pic>
        <p:nvPicPr>
          <p:cNvPr id="1795" name="Google Shape;1795;p50"/>
          <p:cNvPicPr preferRelativeResize="0"/>
          <p:nvPr/>
        </p:nvPicPr>
        <p:blipFill rotWithShape="1">
          <a:blip r:embed="rId24">
            <a:alphaModFix/>
          </a:blip>
          <a:srcRect/>
          <a:stretch/>
        </p:blipFill>
        <p:spPr>
          <a:xfrm>
            <a:off x="5136581" y="1163426"/>
            <a:ext cx="277921" cy="641352"/>
          </a:xfrm>
          <a:prstGeom prst="rect">
            <a:avLst/>
          </a:prstGeom>
          <a:noFill/>
          <a:ln>
            <a:noFill/>
          </a:ln>
        </p:spPr>
      </p:pic>
      <p:pic>
        <p:nvPicPr>
          <p:cNvPr id="1796" name="Google Shape;1796;p50"/>
          <p:cNvPicPr preferRelativeResize="0"/>
          <p:nvPr/>
        </p:nvPicPr>
        <p:blipFill rotWithShape="1">
          <a:blip r:embed="rId25">
            <a:alphaModFix/>
          </a:blip>
          <a:srcRect/>
          <a:stretch/>
        </p:blipFill>
        <p:spPr>
          <a:xfrm>
            <a:off x="4294052" y="1163426"/>
            <a:ext cx="123633" cy="6413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51"/>
          <p:cNvSpPr txBox="1">
            <a:spLocks noGrp="1"/>
          </p:cNvSpPr>
          <p:nvPr>
            <p:ph type="subTitle" idx="1"/>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ICONIC NOTATION LIBRARY</a:t>
            </a:r>
            <a:endParaRPr/>
          </a:p>
        </p:txBody>
      </p:sp>
      <p:sp>
        <p:nvSpPr>
          <p:cNvPr id="1802" name="Google Shape;1802;p51"/>
          <p:cNvSpPr txBox="1">
            <a:spLocks noGrp="1"/>
          </p:cNvSpPr>
          <p:nvPr>
            <p:ph type="ctrTitle"/>
          </p:nvPr>
        </p:nvSpPr>
        <p:spPr>
          <a:xfrm>
            <a:off x="387900" y="793025"/>
            <a:ext cx="6007500" cy="692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Bass</a:t>
            </a:r>
            <a:endParaRPr/>
          </a:p>
        </p:txBody>
      </p:sp>
      <p:pic>
        <p:nvPicPr>
          <p:cNvPr id="1803" name="Google Shape;1803;p51"/>
          <p:cNvPicPr preferRelativeResize="0">
            <a:picLocks noGrp="1"/>
          </p:cNvPicPr>
          <p:nvPr>
            <p:ph type="pic" idx="2"/>
          </p:nvPr>
        </p:nvPicPr>
        <p:blipFill rotWithShape="1">
          <a:blip r:embed="rId3">
            <a:alphaModFix/>
          </a:blip>
          <a:srcRect/>
          <a:stretch/>
        </p:blipFill>
        <p:spPr>
          <a:xfrm>
            <a:off x="387900" y="3627775"/>
            <a:ext cx="902398" cy="9023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52"/>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42</a:t>
            </a:fld>
            <a:endParaRPr/>
          </a:p>
        </p:txBody>
      </p:sp>
      <p:sp>
        <p:nvSpPr>
          <p:cNvPr id="1809" name="Google Shape;1809;p52"/>
          <p:cNvSpPr txBox="1">
            <a:spLocks noGrp="1"/>
          </p:cNvSpPr>
          <p:nvPr>
            <p:ph type="body" idx="1"/>
          </p:nvPr>
        </p:nvSpPr>
        <p:spPr>
          <a:xfrm>
            <a:off x="387900" y="1400950"/>
            <a:ext cx="6463500" cy="2894700"/>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0"/>
              </a:spcAft>
              <a:buNone/>
            </a:pPr>
            <a:r>
              <a:rPr lang="en" sz="1200">
                <a:solidFill>
                  <a:schemeClr val="dk1"/>
                </a:solidFill>
              </a:rPr>
              <a:t>SLIDE 34 – Bass Notes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35 – Scales: Major, Minor, Pentatonic, Blues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36 – Bass Arpeggio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37 – Comping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40 – Build-Your-Own Elements</a:t>
            </a:r>
            <a:endParaRPr sz="1200">
              <a:solidFill>
                <a:schemeClr val="dk1"/>
              </a:solidFill>
            </a:endParaRPr>
          </a:p>
        </p:txBody>
      </p:sp>
      <p:pic>
        <p:nvPicPr>
          <p:cNvPr id="1810" name="Google Shape;1810;p52"/>
          <p:cNvPicPr preferRelativeResize="0">
            <a:picLocks noGrp="1"/>
          </p:cNvPicPr>
          <p:nvPr>
            <p:ph type="pic" idx="2"/>
          </p:nvPr>
        </p:nvPicPr>
        <p:blipFill rotWithShape="1">
          <a:blip r:embed="rId3">
            <a:alphaModFix/>
          </a:blip>
          <a:srcRect/>
          <a:stretch/>
        </p:blipFill>
        <p:spPr>
          <a:xfrm>
            <a:off x="8394575" y="184400"/>
            <a:ext cx="601500" cy="601500"/>
          </a:xfrm>
          <a:prstGeom prst="ellipse">
            <a:avLst/>
          </a:prstGeom>
        </p:spPr>
      </p:pic>
      <p:sp>
        <p:nvSpPr>
          <p:cNvPr id="1811" name="Google Shape;1811;p52"/>
          <p:cNvSpPr txBox="1">
            <a:spLocks noGrp="1"/>
          </p:cNvSpPr>
          <p:nvPr>
            <p:ph type="subTitle" idx="3"/>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Bass</a:t>
            </a:r>
            <a:endParaRPr/>
          </a:p>
        </p:txBody>
      </p:sp>
      <p:sp>
        <p:nvSpPr>
          <p:cNvPr id="1812" name="Google Shape;1812;p52"/>
          <p:cNvSpPr txBox="1">
            <a:spLocks noGrp="1"/>
          </p:cNvSpPr>
          <p:nvPr>
            <p:ph type="ctrTitle"/>
          </p:nvPr>
        </p:nvSpPr>
        <p:spPr>
          <a:xfrm>
            <a:off x="387900" y="83185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Table of Contents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1817" name="Google Shape;1817;p53"/>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818" name="Google Shape;1818;p53"/>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Bass Notes</a:t>
            </a:r>
            <a:endParaRPr/>
          </a:p>
        </p:txBody>
      </p:sp>
      <p:sp>
        <p:nvSpPr>
          <p:cNvPr id="1819" name="Google Shape;1819;p5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43</a:t>
            </a:fld>
            <a:endParaRPr/>
          </a:p>
        </p:txBody>
      </p:sp>
      <p:pic>
        <p:nvPicPr>
          <p:cNvPr id="1820" name="Google Shape;1820;p53"/>
          <p:cNvPicPr preferRelativeResize="0"/>
          <p:nvPr/>
        </p:nvPicPr>
        <p:blipFill rotWithShape="1">
          <a:blip r:embed="rId4">
            <a:alphaModFix/>
          </a:blip>
          <a:srcRect/>
          <a:stretch/>
        </p:blipFill>
        <p:spPr>
          <a:xfrm>
            <a:off x="6908725" y="3126490"/>
            <a:ext cx="445002" cy="741671"/>
          </a:xfrm>
          <a:prstGeom prst="rect">
            <a:avLst/>
          </a:prstGeom>
          <a:noFill/>
          <a:ln>
            <a:noFill/>
          </a:ln>
        </p:spPr>
      </p:pic>
      <p:pic>
        <p:nvPicPr>
          <p:cNvPr id="1821" name="Google Shape;1821;p53"/>
          <p:cNvPicPr preferRelativeResize="0"/>
          <p:nvPr/>
        </p:nvPicPr>
        <p:blipFill rotWithShape="1">
          <a:blip r:embed="rId5">
            <a:alphaModFix/>
          </a:blip>
          <a:srcRect/>
          <a:stretch/>
        </p:blipFill>
        <p:spPr>
          <a:xfrm>
            <a:off x="8407416" y="3126490"/>
            <a:ext cx="576855" cy="741671"/>
          </a:xfrm>
          <a:prstGeom prst="rect">
            <a:avLst/>
          </a:prstGeom>
          <a:noFill/>
          <a:ln>
            <a:noFill/>
          </a:ln>
        </p:spPr>
      </p:pic>
      <p:pic>
        <p:nvPicPr>
          <p:cNvPr id="1822" name="Google Shape;1822;p53"/>
          <p:cNvPicPr preferRelativeResize="0"/>
          <p:nvPr/>
        </p:nvPicPr>
        <p:blipFill rotWithShape="1">
          <a:blip r:embed="rId6">
            <a:alphaModFix/>
          </a:blip>
          <a:srcRect/>
          <a:stretch/>
        </p:blipFill>
        <p:spPr>
          <a:xfrm>
            <a:off x="6038627" y="3126490"/>
            <a:ext cx="593337" cy="741671"/>
          </a:xfrm>
          <a:prstGeom prst="rect">
            <a:avLst/>
          </a:prstGeom>
          <a:noFill/>
          <a:ln>
            <a:noFill/>
          </a:ln>
        </p:spPr>
      </p:pic>
      <p:pic>
        <p:nvPicPr>
          <p:cNvPr id="1823" name="Google Shape;1823;p53"/>
          <p:cNvPicPr preferRelativeResize="0"/>
          <p:nvPr/>
        </p:nvPicPr>
        <p:blipFill rotWithShape="1">
          <a:blip r:embed="rId7">
            <a:alphaModFix/>
          </a:blip>
          <a:srcRect/>
          <a:stretch/>
        </p:blipFill>
        <p:spPr>
          <a:xfrm>
            <a:off x="3791013" y="3126490"/>
            <a:ext cx="593337" cy="741671"/>
          </a:xfrm>
          <a:prstGeom prst="rect">
            <a:avLst/>
          </a:prstGeom>
          <a:noFill/>
          <a:ln>
            <a:noFill/>
          </a:ln>
        </p:spPr>
      </p:pic>
      <p:pic>
        <p:nvPicPr>
          <p:cNvPr id="1824" name="Google Shape;1824;p53"/>
          <p:cNvPicPr preferRelativeResize="0"/>
          <p:nvPr/>
        </p:nvPicPr>
        <p:blipFill rotWithShape="1">
          <a:blip r:embed="rId8">
            <a:alphaModFix/>
          </a:blip>
          <a:srcRect/>
          <a:stretch/>
        </p:blipFill>
        <p:spPr>
          <a:xfrm>
            <a:off x="3102046" y="3126490"/>
            <a:ext cx="461484" cy="741671"/>
          </a:xfrm>
          <a:prstGeom prst="rect">
            <a:avLst/>
          </a:prstGeom>
          <a:noFill/>
          <a:ln>
            <a:noFill/>
          </a:ln>
        </p:spPr>
      </p:pic>
      <p:pic>
        <p:nvPicPr>
          <p:cNvPr id="1825" name="Google Shape;1825;p53"/>
          <p:cNvPicPr preferRelativeResize="0"/>
          <p:nvPr/>
        </p:nvPicPr>
        <p:blipFill rotWithShape="1">
          <a:blip r:embed="rId9">
            <a:alphaModFix/>
          </a:blip>
          <a:srcRect/>
          <a:stretch/>
        </p:blipFill>
        <p:spPr>
          <a:xfrm>
            <a:off x="1543400" y="3126490"/>
            <a:ext cx="593337" cy="741671"/>
          </a:xfrm>
          <a:prstGeom prst="rect">
            <a:avLst/>
          </a:prstGeom>
          <a:noFill/>
          <a:ln>
            <a:noFill/>
          </a:ln>
        </p:spPr>
      </p:pic>
      <p:pic>
        <p:nvPicPr>
          <p:cNvPr id="1826" name="Google Shape;1826;p53"/>
          <p:cNvPicPr preferRelativeResize="0"/>
          <p:nvPr/>
        </p:nvPicPr>
        <p:blipFill rotWithShape="1">
          <a:blip r:embed="rId10">
            <a:alphaModFix/>
          </a:blip>
          <a:srcRect/>
          <a:stretch/>
        </p:blipFill>
        <p:spPr>
          <a:xfrm>
            <a:off x="854432" y="3126490"/>
            <a:ext cx="461484" cy="741671"/>
          </a:xfrm>
          <a:prstGeom prst="rect">
            <a:avLst/>
          </a:prstGeom>
          <a:noFill/>
          <a:ln>
            <a:noFill/>
          </a:ln>
        </p:spPr>
      </p:pic>
      <p:pic>
        <p:nvPicPr>
          <p:cNvPr id="1827" name="Google Shape;1827;p53"/>
          <p:cNvPicPr preferRelativeResize="0"/>
          <p:nvPr/>
        </p:nvPicPr>
        <p:blipFill rotWithShape="1">
          <a:blip r:embed="rId11">
            <a:alphaModFix/>
          </a:blip>
          <a:srcRect/>
          <a:stretch/>
        </p:blipFill>
        <p:spPr>
          <a:xfrm>
            <a:off x="8439786" y="2235710"/>
            <a:ext cx="593337" cy="741671"/>
          </a:xfrm>
          <a:prstGeom prst="rect">
            <a:avLst/>
          </a:prstGeom>
          <a:noFill/>
          <a:ln>
            <a:noFill/>
          </a:ln>
        </p:spPr>
      </p:pic>
      <p:pic>
        <p:nvPicPr>
          <p:cNvPr id="1828" name="Google Shape;1828;p53"/>
          <p:cNvPicPr preferRelativeResize="0"/>
          <p:nvPr/>
        </p:nvPicPr>
        <p:blipFill rotWithShape="1">
          <a:blip r:embed="rId12">
            <a:alphaModFix/>
          </a:blip>
          <a:srcRect/>
          <a:stretch/>
        </p:blipFill>
        <p:spPr>
          <a:xfrm>
            <a:off x="7670002" y="2235710"/>
            <a:ext cx="560374" cy="741671"/>
          </a:xfrm>
          <a:prstGeom prst="rect">
            <a:avLst/>
          </a:prstGeom>
          <a:noFill/>
          <a:ln>
            <a:noFill/>
          </a:ln>
        </p:spPr>
      </p:pic>
      <p:pic>
        <p:nvPicPr>
          <p:cNvPr id="1829" name="Google Shape;1829;p53"/>
          <p:cNvPicPr preferRelativeResize="0"/>
          <p:nvPr/>
        </p:nvPicPr>
        <p:blipFill rotWithShape="1">
          <a:blip r:embed="rId13">
            <a:alphaModFix/>
          </a:blip>
          <a:srcRect/>
          <a:stretch/>
        </p:blipFill>
        <p:spPr>
          <a:xfrm>
            <a:off x="6221410" y="2235710"/>
            <a:ext cx="593337" cy="741671"/>
          </a:xfrm>
          <a:prstGeom prst="rect">
            <a:avLst/>
          </a:prstGeom>
          <a:noFill/>
          <a:ln>
            <a:noFill/>
          </a:ln>
        </p:spPr>
      </p:pic>
      <p:pic>
        <p:nvPicPr>
          <p:cNvPr id="1830" name="Google Shape;1830;p53"/>
          <p:cNvPicPr preferRelativeResize="0"/>
          <p:nvPr/>
        </p:nvPicPr>
        <p:blipFill rotWithShape="1">
          <a:blip r:embed="rId14">
            <a:alphaModFix/>
          </a:blip>
          <a:srcRect/>
          <a:stretch/>
        </p:blipFill>
        <p:spPr>
          <a:xfrm>
            <a:off x="5451622" y="2235710"/>
            <a:ext cx="560374" cy="741671"/>
          </a:xfrm>
          <a:prstGeom prst="rect">
            <a:avLst/>
          </a:prstGeom>
          <a:noFill/>
          <a:ln>
            <a:noFill/>
          </a:ln>
        </p:spPr>
      </p:pic>
      <p:pic>
        <p:nvPicPr>
          <p:cNvPr id="1831" name="Google Shape;1831;p53"/>
          <p:cNvPicPr preferRelativeResize="0"/>
          <p:nvPr/>
        </p:nvPicPr>
        <p:blipFill rotWithShape="1">
          <a:blip r:embed="rId15">
            <a:alphaModFix/>
          </a:blip>
          <a:srcRect/>
          <a:stretch/>
        </p:blipFill>
        <p:spPr>
          <a:xfrm>
            <a:off x="1649941" y="2235710"/>
            <a:ext cx="593337" cy="741671"/>
          </a:xfrm>
          <a:prstGeom prst="rect">
            <a:avLst/>
          </a:prstGeom>
          <a:noFill/>
          <a:ln>
            <a:noFill/>
          </a:ln>
        </p:spPr>
      </p:pic>
      <p:pic>
        <p:nvPicPr>
          <p:cNvPr id="1832" name="Google Shape;1832;p53"/>
          <p:cNvPicPr preferRelativeResize="0"/>
          <p:nvPr/>
        </p:nvPicPr>
        <p:blipFill rotWithShape="1">
          <a:blip r:embed="rId16">
            <a:alphaModFix/>
          </a:blip>
          <a:srcRect/>
          <a:stretch/>
        </p:blipFill>
        <p:spPr>
          <a:xfrm>
            <a:off x="880153" y="2235710"/>
            <a:ext cx="560374" cy="741671"/>
          </a:xfrm>
          <a:prstGeom prst="rect">
            <a:avLst/>
          </a:prstGeom>
          <a:noFill/>
          <a:ln>
            <a:noFill/>
          </a:ln>
        </p:spPr>
      </p:pic>
      <p:pic>
        <p:nvPicPr>
          <p:cNvPr id="1833" name="Google Shape;1833;p53"/>
          <p:cNvPicPr preferRelativeResize="0"/>
          <p:nvPr/>
        </p:nvPicPr>
        <p:blipFill rotWithShape="1">
          <a:blip r:embed="rId17">
            <a:alphaModFix/>
          </a:blip>
          <a:srcRect/>
          <a:stretch/>
        </p:blipFill>
        <p:spPr>
          <a:xfrm>
            <a:off x="7588038" y="1344931"/>
            <a:ext cx="593337" cy="741671"/>
          </a:xfrm>
          <a:prstGeom prst="rect">
            <a:avLst/>
          </a:prstGeom>
          <a:noFill/>
          <a:ln>
            <a:noFill/>
          </a:ln>
        </p:spPr>
      </p:pic>
      <p:pic>
        <p:nvPicPr>
          <p:cNvPr id="1834" name="Google Shape;1834;p53"/>
          <p:cNvPicPr preferRelativeResize="0"/>
          <p:nvPr/>
        </p:nvPicPr>
        <p:blipFill rotWithShape="1">
          <a:blip r:embed="rId18">
            <a:alphaModFix/>
          </a:blip>
          <a:srcRect/>
          <a:stretch/>
        </p:blipFill>
        <p:spPr>
          <a:xfrm>
            <a:off x="8432778" y="1344931"/>
            <a:ext cx="576855" cy="741671"/>
          </a:xfrm>
          <a:prstGeom prst="rect">
            <a:avLst/>
          </a:prstGeom>
          <a:noFill/>
          <a:ln>
            <a:noFill/>
          </a:ln>
        </p:spPr>
      </p:pic>
      <p:pic>
        <p:nvPicPr>
          <p:cNvPr id="1835" name="Google Shape;1835;p53"/>
          <p:cNvPicPr preferRelativeResize="0"/>
          <p:nvPr/>
        </p:nvPicPr>
        <p:blipFill rotWithShape="1">
          <a:blip r:embed="rId19">
            <a:alphaModFix/>
          </a:blip>
          <a:srcRect/>
          <a:stretch/>
        </p:blipFill>
        <p:spPr>
          <a:xfrm>
            <a:off x="6080108" y="1344931"/>
            <a:ext cx="593337" cy="741671"/>
          </a:xfrm>
          <a:prstGeom prst="rect">
            <a:avLst/>
          </a:prstGeom>
          <a:noFill/>
          <a:ln>
            <a:noFill/>
          </a:ln>
        </p:spPr>
      </p:pic>
      <p:pic>
        <p:nvPicPr>
          <p:cNvPr id="1836" name="Google Shape;1836;p53"/>
          <p:cNvPicPr preferRelativeResize="0"/>
          <p:nvPr/>
        </p:nvPicPr>
        <p:blipFill rotWithShape="1">
          <a:blip r:embed="rId20">
            <a:alphaModFix/>
          </a:blip>
          <a:srcRect/>
          <a:stretch/>
        </p:blipFill>
        <p:spPr>
          <a:xfrm>
            <a:off x="5258010" y="1344931"/>
            <a:ext cx="576855" cy="741671"/>
          </a:xfrm>
          <a:prstGeom prst="rect">
            <a:avLst/>
          </a:prstGeom>
          <a:noFill/>
          <a:ln>
            <a:noFill/>
          </a:ln>
        </p:spPr>
      </p:pic>
      <p:pic>
        <p:nvPicPr>
          <p:cNvPr id="1837" name="Google Shape;1837;p53"/>
          <p:cNvPicPr preferRelativeResize="0"/>
          <p:nvPr/>
        </p:nvPicPr>
        <p:blipFill rotWithShape="1">
          <a:blip r:embed="rId21">
            <a:alphaModFix/>
          </a:blip>
          <a:srcRect/>
          <a:stretch/>
        </p:blipFill>
        <p:spPr>
          <a:xfrm>
            <a:off x="6008263" y="475964"/>
            <a:ext cx="593337" cy="741671"/>
          </a:xfrm>
          <a:prstGeom prst="rect">
            <a:avLst/>
          </a:prstGeom>
          <a:noFill/>
          <a:ln>
            <a:noFill/>
          </a:ln>
        </p:spPr>
      </p:pic>
      <p:pic>
        <p:nvPicPr>
          <p:cNvPr id="1838" name="Google Shape;1838;p53"/>
          <p:cNvPicPr preferRelativeResize="0"/>
          <p:nvPr/>
        </p:nvPicPr>
        <p:blipFill rotWithShape="1">
          <a:blip r:embed="rId22">
            <a:alphaModFix/>
          </a:blip>
          <a:srcRect/>
          <a:stretch/>
        </p:blipFill>
        <p:spPr>
          <a:xfrm>
            <a:off x="5360134" y="475964"/>
            <a:ext cx="445002" cy="741671"/>
          </a:xfrm>
          <a:prstGeom prst="rect">
            <a:avLst/>
          </a:prstGeom>
          <a:noFill/>
          <a:ln>
            <a:noFill/>
          </a:ln>
        </p:spPr>
      </p:pic>
      <p:pic>
        <p:nvPicPr>
          <p:cNvPr id="1839" name="Google Shape;1839;p53"/>
          <p:cNvPicPr preferRelativeResize="0"/>
          <p:nvPr/>
        </p:nvPicPr>
        <p:blipFill rotWithShape="1">
          <a:blip r:embed="rId23">
            <a:alphaModFix/>
          </a:blip>
          <a:srcRect/>
          <a:stretch/>
        </p:blipFill>
        <p:spPr>
          <a:xfrm>
            <a:off x="3860507" y="475964"/>
            <a:ext cx="593337" cy="741671"/>
          </a:xfrm>
          <a:prstGeom prst="rect">
            <a:avLst/>
          </a:prstGeom>
          <a:noFill/>
          <a:ln>
            <a:noFill/>
          </a:ln>
        </p:spPr>
      </p:pic>
      <p:pic>
        <p:nvPicPr>
          <p:cNvPr id="1840" name="Google Shape;1840;p53"/>
          <p:cNvPicPr preferRelativeResize="0"/>
          <p:nvPr/>
        </p:nvPicPr>
        <p:blipFill rotWithShape="1">
          <a:blip r:embed="rId24">
            <a:alphaModFix/>
          </a:blip>
          <a:srcRect/>
          <a:stretch/>
        </p:blipFill>
        <p:spPr>
          <a:xfrm>
            <a:off x="3031247" y="475964"/>
            <a:ext cx="576855" cy="741671"/>
          </a:xfrm>
          <a:prstGeom prst="rect">
            <a:avLst/>
          </a:prstGeom>
          <a:noFill/>
          <a:ln>
            <a:noFill/>
          </a:ln>
        </p:spPr>
      </p:pic>
      <p:pic>
        <p:nvPicPr>
          <p:cNvPr id="1841" name="Google Shape;1841;p53"/>
          <p:cNvPicPr preferRelativeResize="0"/>
          <p:nvPr/>
        </p:nvPicPr>
        <p:blipFill rotWithShape="1">
          <a:blip r:embed="rId25">
            <a:alphaModFix/>
          </a:blip>
          <a:srcRect/>
          <a:stretch/>
        </p:blipFill>
        <p:spPr>
          <a:xfrm>
            <a:off x="110875" y="475964"/>
            <a:ext cx="461484" cy="741671"/>
          </a:xfrm>
          <a:prstGeom prst="rect">
            <a:avLst/>
          </a:prstGeom>
          <a:noFill/>
          <a:ln>
            <a:noFill/>
          </a:ln>
        </p:spPr>
      </p:pic>
      <p:pic>
        <p:nvPicPr>
          <p:cNvPr id="1842" name="Google Shape;1842;p53"/>
          <p:cNvPicPr preferRelativeResize="0"/>
          <p:nvPr/>
        </p:nvPicPr>
        <p:blipFill rotWithShape="1">
          <a:blip r:embed="rId26">
            <a:alphaModFix/>
          </a:blip>
          <a:srcRect/>
          <a:stretch/>
        </p:blipFill>
        <p:spPr>
          <a:xfrm>
            <a:off x="1551458" y="473340"/>
            <a:ext cx="578896" cy="744295"/>
          </a:xfrm>
          <a:prstGeom prst="rect">
            <a:avLst/>
          </a:prstGeom>
          <a:noFill/>
          <a:ln>
            <a:noFill/>
          </a:ln>
        </p:spPr>
      </p:pic>
      <p:pic>
        <p:nvPicPr>
          <p:cNvPr id="1843" name="Google Shape;1843;p53"/>
          <p:cNvPicPr preferRelativeResize="0"/>
          <p:nvPr/>
        </p:nvPicPr>
        <p:blipFill rotWithShape="1">
          <a:blip r:embed="rId27">
            <a:alphaModFix/>
          </a:blip>
          <a:srcRect/>
          <a:stretch/>
        </p:blipFill>
        <p:spPr>
          <a:xfrm>
            <a:off x="4661111" y="3126980"/>
            <a:ext cx="461179" cy="741181"/>
          </a:xfrm>
          <a:prstGeom prst="rect">
            <a:avLst/>
          </a:prstGeom>
          <a:noFill/>
          <a:ln>
            <a:noFill/>
          </a:ln>
        </p:spPr>
      </p:pic>
      <p:pic>
        <p:nvPicPr>
          <p:cNvPr id="1844" name="Google Shape;1844;p53"/>
          <p:cNvPicPr preferRelativeResize="0"/>
          <p:nvPr/>
        </p:nvPicPr>
        <p:blipFill rotWithShape="1">
          <a:blip r:embed="rId28">
            <a:alphaModFix/>
          </a:blip>
          <a:srcRect/>
          <a:stretch/>
        </p:blipFill>
        <p:spPr>
          <a:xfrm>
            <a:off x="2413498" y="3126980"/>
            <a:ext cx="461179" cy="741181"/>
          </a:xfrm>
          <a:prstGeom prst="rect">
            <a:avLst/>
          </a:prstGeom>
          <a:noFill/>
          <a:ln>
            <a:noFill/>
          </a:ln>
        </p:spPr>
      </p:pic>
      <p:pic>
        <p:nvPicPr>
          <p:cNvPr id="1845" name="Google Shape;1845;p53"/>
          <p:cNvPicPr preferRelativeResize="0"/>
          <p:nvPr/>
        </p:nvPicPr>
        <p:blipFill rotWithShape="1">
          <a:blip r:embed="rId29">
            <a:alphaModFix/>
          </a:blip>
          <a:srcRect/>
          <a:stretch/>
        </p:blipFill>
        <p:spPr>
          <a:xfrm>
            <a:off x="110875" y="3126980"/>
            <a:ext cx="461179" cy="741181"/>
          </a:xfrm>
          <a:prstGeom prst="rect">
            <a:avLst/>
          </a:prstGeom>
          <a:noFill/>
          <a:ln>
            <a:noFill/>
          </a:ln>
        </p:spPr>
      </p:pic>
      <p:pic>
        <p:nvPicPr>
          <p:cNvPr id="1846" name="Google Shape;1846;p53"/>
          <p:cNvPicPr preferRelativeResize="0"/>
          <p:nvPr/>
        </p:nvPicPr>
        <p:blipFill rotWithShape="1">
          <a:blip r:embed="rId30">
            <a:alphaModFix/>
          </a:blip>
          <a:srcRect/>
          <a:stretch/>
        </p:blipFill>
        <p:spPr>
          <a:xfrm>
            <a:off x="4818101" y="2236199"/>
            <a:ext cx="461179" cy="741181"/>
          </a:xfrm>
          <a:prstGeom prst="rect">
            <a:avLst/>
          </a:prstGeom>
          <a:noFill/>
          <a:ln>
            <a:noFill/>
          </a:ln>
        </p:spPr>
      </p:pic>
      <p:pic>
        <p:nvPicPr>
          <p:cNvPr id="1847" name="Google Shape;1847;p53"/>
          <p:cNvPicPr preferRelativeResize="0"/>
          <p:nvPr/>
        </p:nvPicPr>
        <p:blipFill rotWithShape="1">
          <a:blip r:embed="rId31">
            <a:alphaModFix/>
          </a:blip>
          <a:srcRect/>
          <a:stretch/>
        </p:blipFill>
        <p:spPr>
          <a:xfrm>
            <a:off x="3234290" y="2236200"/>
            <a:ext cx="560003" cy="741181"/>
          </a:xfrm>
          <a:prstGeom prst="rect">
            <a:avLst/>
          </a:prstGeom>
          <a:noFill/>
          <a:ln>
            <a:noFill/>
          </a:ln>
        </p:spPr>
      </p:pic>
      <p:pic>
        <p:nvPicPr>
          <p:cNvPr id="1848" name="Google Shape;1848;p53"/>
          <p:cNvPicPr preferRelativeResize="0"/>
          <p:nvPr/>
        </p:nvPicPr>
        <p:blipFill rotWithShape="1">
          <a:blip r:embed="rId32">
            <a:alphaModFix/>
          </a:blip>
          <a:srcRect/>
          <a:stretch/>
        </p:blipFill>
        <p:spPr>
          <a:xfrm>
            <a:off x="4003570" y="2236199"/>
            <a:ext cx="592944" cy="741181"/>
          </a:xfrm>
          <a:prstGeom prst="rect">
            <a:avLst/>
          </a:prstGeom>
          <a:noFill/>
          <a:ln>
            <a:noFill/>
          </a:ln>
        </p:spPr>
      </p:pic>
      <p:pic>
        <p:nvPicPr>
          <p:cNvPr id="1849" name="Google Shape;1849;p53"/>
          <p:cNvPicPr preferRelativeResize="0"/>
          <p:nvPr/>
        </p:nvPicPr>
        <p:blipFill rotWithShape="1">
          <a:blip r:embed="rId33">
            <a:alphaModFix/>
          </a:blip>
          <a:srcRect/>
          <a:stretch/>
        </p:blipFill>
        <p:spPr>
          <a:xfrm>
            <a:off x="6924848" y="1345421"/>
            <a:ext cx="461179" cy="741181"/>
          </a:xfrm>
          <a:prstGeom prst="rect">
            <a:avLst/>
          </a:prstGeom>
          <a:noFill/>
          <a:ln>
            <a:noFill/>
          </a:ln>
        </p:spPr>
      </p:pic>
      <p:pic>
        <p:nvPicPr>
          <p:cNvPr id="1850" name="Google Shape;1850;p53"/>
          <p:cNvPicPr preferRelativeResize="0"/>
          <p:nvPr/>
        </p:nvPicPr>
        <p:blipFill rotWithShape="1">
          <a:blip r:embed="rId34">
            <a:alphaModFix/>
          </a:blip>
          <a:srcRect/>
          <a:stretch/>
        </p:blipFill>
        <p:spPr>
          <a:xfrm>
            <a:off x="4594820" y="1345421"/>
            <a:ext cx="461179" cy="741181"/>
          </a:xfrm>
          <a:prstGeom prst="rect">
            <a:avLst/>
          </a:prstGeom>
          <a:noFill/>
          <a:ln>
            <a:noFill/>
          </a:ln>
        </p:spPr>
      </p:pic>
      <p:pic>
        <p:nvPicPr>
          <p:cNvPr id="1851" name="Google Shape;1851;p53"/>
          <p:cNvPicPr preferRelativeResize="0"/>
          <p:nvPr/>
        </p:nvPicPr>
        <p:blipFill rotWithShape="1">
          <a:blip r:embed="rId35">
            <a:alphaModFix/>
          </a:blip>
          <a:srcRect/>
          <a:stretch/>
        </p:blipFill>
        <p:spPr>
          <a:xfrm>
            <a:off x="4712409" y="476454"/>
            <a:ext cx="444709" cy="741180"/>
          </a:xfrm>
          <a:prstGeom prst="rect">
            <a:avLst/>
          </a:prstGeom>
          <a:noFill/>
          <a:ln>
            <a:noFill/>
          </a:ln>
        </p:spPr>
      </p:pic>
      <p:pic>
        <p:nvPicPr>
          <p:cNvPr id="1852" name="Google Shape;1852;p53"/>
          <p:cNvPicPr preferRelativeResize="0"/>
          <p:nvPr/>
        </p:nvPicPr>
        <p:blipFill rotWithShape="1">
          <a:blip r:embed="rId36">
            <a:alphaModFix/>
          </a:blip>
          <a:srcRect/>
          <a:stretch/>
        </p:blipFill>
        <p:spPr>
          <a:xfrm>
            <a:off x="781090" y="1345421"/>
            <a:ext cx="444709" cy="741181"/>
          </a:xfrm>
          <a:prstGeom prst="rect">
            <a:avLst/>
          </a:prstGeom>
          <a:noFill/>
          <a:ln>
            <a:noFill/>
          </a:ln>
        </p:spPr>
      </p:pic>
      <p:pic>
        <p:nvPicPr>
          <p:cNvPr id="1853" name="Google Shape;1853;p53"/>
          <p:cNvPicPr preferRelativeResize="0"/>
          <p:nvPr/>
        </p:nvPicPr>
        <p:blipFill rotWithShape="1">
          <a:blip r:embed="rId37">
            <a:alphaModFix/>
          </a:blip>
          <a:srcRect/>
          <a:stretch/>
        </p:blipFill>
        <p:spPr>
          <a:xfrm>
            <a:off x="1421653" y="1345421"/>
            <a:ext cx="592944" cy="741181"/>
          </a:xfrm>
          <a:prstGeom prst="rect">
            <a:avLst/>
          </a:prstGeom>
          <a:noFill/>
          <a:ln>
            <a:noFill/>
          </a:ln>
        </p:spPr>
      </p:pic>
      <p:pic>
        <p:nvPicPr>
          <p:cNvPr id="1854" name="Google Shape;1854;p53"/>
          <p:cNvPicPr preferRelativeResize="0"/>
          <p:nvPr/>
        </p:nvPicPr>
        <p:blipFill rotWithShape="1">
          <a:blip r:embed="rId38">
            <a:alphaModFix/>
          </a:blip>
          <a:srcRect/>
          <a:stretch/>
        </p:blipFill>
        <p:spPr>
          <a:xfrm>
            <a:off x="110875" y="1345421"/>
            <a:ext cx="444709" cy="741181"/>
          </a:xfrm>
          <a:prstGeom prst="rect">
            <a:avLst/>
          </a:prstGeom>
          <a:noFill/>
          <a:ln>
            <a:noFill/>
          </a:ln>
        </p:spPr>
      </p:pic>
      <p:pic>
        <p:nvPicPr>
          <p:cNvPr id="1855" name="Google Shape;1855;p53"/>
          <p:cNvPicPr preferRelativeResize="0"/>
          <p:nvPr/>
        </p:nvPicPr>
        <p:blipFill rotWithShape="1">
          <a:blip r:embed="rId39">
            <a:alphaModFix/>
          </a:blip>
          <a:srcRect/>
          <a:stretch/>
        </p:blipFill>
        <p:spPr>
          <a:xfrm>
            <a:off x="2265854" y="1345421"/>
            <a:ext cx="461179" cy="741181"/>
          </a:xfrm>
          <a:prstGeom prst="rect">
            <a:avLst/>
          </a:prstGeom>
          <a:noFill/>
          <a:ln>
            <a:noFill/>
          </a:ln>
        </p:spPr>
      </p:pic>
      <p:pic>
        <p:nvPicPr>
          <p:cNvPr id="1856" name="Google Shape;1856;p53"/>
          <p:cNvPicPr preferRelativeResize="0"/>
          <p:nvPr/>
        </p:nvPicPr>
        <p:blipFill rotWithShape="1">
          <a:blip r:embed="rId40">
            <a:alphaModFix/>
          </a:blip>
          <a:srcRect/>
          <a:stretch/>
        </p:blipFill>
        <p:spPr>
          <a:xfrm>
            <a:off x="2929044" y="1345421"/>
            <a:ext cx="592944" cy="741181"/>
          </a:xfrm>
          <a:prstGeom prst="rect">
            <a:avLst/>
          </a:prstGeom>
          <a:noFill/>
          <a:ln>
            <a:noFill/>
          </a:ln>
        </p:spPr>
      </p:pic>
      <p:pic>
        <p:nvPicPr>
          <p:cNvPr id="1857" name="Google Shape;1857;p53"/>
          <p:cNvPicPr preferRelativeResize="0"/>
          <p:nvPr/>
        </p:nvPicPr>
        <p:blipFill rotWithShape="1">
          <a:blip r:embed="rId41">
            <a:alphaModFix/>
          </a:blip>
          <a:srcRect/>
          <a:stretch/>
        </p:blipFill>
        <p:spPr>
          <a:xfrm>
            <a:off x="3773245" y="1345421"/>
            <a:ext cx="576474" cy="741181"/>
          </a:xfrm>
          <a:prstGeom prst="rect">
            <a:avLst/>
          </a:prstGeom>
          <a:noFill/>
          <a:ln>
            <a:noFill/>
          </a:ln>
        </p:spPr>
      </p:pic>
      <p:pic>
        <p:nvPicPr>
          <p:cNvPr id="1858" name="Google Shape;1858;p53"/>
          <p:cNvPicPr preferRelativeResize="0"/>
          <p:nvPr/>
        </p:nvPicPr>
        <p:blipFill rotWithShape="1">
          <a:blip r:embed="rId42">
            <a:alphaModFix/>
          </a:blip>
          <a:srcRect/>
          <a:stretch/>
        </p:blipFill>
        <p:spPr>
          <a:xfrm>
            <a:off x="7507890" y="476453"/>
            <a:ext cx="576474" cy="741181"/>
          </a:xfrm>
          <a:prstGeom prst="rect">
            <a:avLst/>
          </a:prstGeom>
          <a:noFill/>
          <a:ln>
            <a:noFill/>
          </a:ln>
        </p:spPr>
      </p:pic>
      <p:pic>
        <p:nvPicPr>
          <p:cNvPr id="1859" name="Google Shape;1859;p53"/>
          <p:cNvPicPr preferRelativeResize="0"/>
          <p:nvPr/>
        </p:nvPicPr>
        <p:blipFill rotWithShape="1">
          <a:blip r:embed="rId43">
            <a:alphaModFix/>
          </a:blip>
          <a:srcRect/>
          <a:stretch/>
        </p:blipFill>
        <p:spPr>
          <a:xfrm>
            <a:off x="8336624" y="476453"/>
            <a:ext cx="592944" cy="741181"/>
          </a:xfrm>
          <a:prstGeom prst="rect">
            <a:avLst/>
          </a:prstGeom>
          <a:noFill/>
          <a:ln>
            <a:noFill/>
          </a:ln>
        </p:spPr>
      </p:pic>
      <p:pic>
        <p:nvPicPr>
          <p:cNvPr id="1860" name="Google Shape;1860;p53"/>
          <p:cNvPicPr preferRelativeResize="0"/>
          <p:nvPr/>
        </p:nvPicPr>
        <p:blipFill rotWithShape="1">
          <a:blip r:embed="rId44">
            <a:alphaModFix/>
          </a:blip>
          <a:srcRect/>
          <a:stretch/>
        </p:blipFill>
        <p:spPr>
          <a:xfrm>
            <a:off x="2383521" y="476454"/>
            <a:ext cx="444709" cy="741180"/>
          </a:xfrm>
          <a:prstGeom prst="rect">
            <a:avLst/>
          </a:prstGeom>
          <a:noFill/>
          <a:ln>
            <a:noFill/>
          </a:ln>
        </p:spPr>
      </p:pic>
      <p:pic>
        <p:nvPicPr>
          <p:cNvPr id="1861" name="Google Shape;1861;p53"/>
          <p:cNvPicPr preferRelativeResize="0"/>
          <p:nvPr/>
        </p:nvPicPr>
        <p:blipFill rotWithShape="1">
          <a:blip r:embed="rId45">
            <a:alphaModFix/>
          </a:blip>
          <a:srcRect/>
          <a:stretch/>
        </p:blipFill>
        <p:spPr>
          <a:xfrm>
            <a:off x="7036481" y="2236199"/>
            <a:ext cx="461179" cy="741181"/>
          </a:xfrm>
          <a:prstGeom prst="rect">
            <a:avLst/>
          </a:prstGeom>
          <a:noFill/>
          <a:ln>
            <a:noFill/>
          </a:ln>
        </p:spPr>
      </p:pic>
      <p:pic>
        <p:nvPicPr>
          <p:cNvPr id="1862" name="Google Shape;1862;p53"/>
          <p:cNvPicPr preferRelativeResize="0"/>
          <p:nvPr/>
        </p:nvPicPr>
        <p:blipFill rotWithShape="1">
          <a:blip r:embed="rId46">
            <a:alphaModFix/>
          </a:blip>
          <a:srcRect/>
          <a:stretch/>
        </p:blipFill>
        <p:spPr>
          <a:xfrm>
            <a:off x="110875" y="4017760"/>
            <a:ext cx="444708" cy="741180"/>
          </a:xfrm>
          <a:prstGeom prst="rect">
            <a:avLst/>
          </a:prstGeom>
          <a:noFill/>
          <a:ln>
            <a:noFill/>
          </a:ln>
        </p:spPr>
      </p:pic>
      <p:pic>
        <p:nvPicPr>
          <p:cNvPr id="1863" name="Google Shape;1863;p53"/>
          <p:cNvPicPr preferRelativeResize="0"/>
          <p:nvPr/>
        </p:nvPicPr>
        <p:blipFill rotWithShape="1">
          <a:blip r:embed="rId47">
            <a:alphaModFix/>
          </a:blip>
          <a:srcRect/>
          <a:stretch/>
        </p:blipFill>
        <p:spPr>
          <a:xfrm>
            <a:off x="895450" y="4017760"/>
            <a:ext cx="576473" cy="741180"/>
          </a:xfrm>
          <a:prstGeom prst="rect">
            <a:avLst/>
          </a:prstGeom>
          <a:noFill/>
          <a:ln>
            <a:noFill/>
          </a:ln>
        </p:spPr>
      </p:pic>
      <p:pic>
        <p:nvPicPr>
          <p:cNvPr id="1864" name="Google Shape;1864;p53"/>
          <p:cNvPicPr preferRelativeResize="0"/>
          <p:nvPr/>
        </p:nvPicPr>
        <p:blipFill rotWithShape="1">
          <a:blip r:embed="rId48">
            <a:alphaModFix/>
          </a:blip>
          <a:srcRect/>
          <a:stretch/>
        </p:blipFill>
        <p:spPr>
          <a:xfrm>
            <a:off x="1585951" y="4017760"/>
            <a:ext cx="576473" cy="741180"/>
          </a:xfrm>
          <a:prstGeom prst="rect">
            <a:avLst/>
          </a:prstGeom>
          <a:noFill/>
          <a:ln>
            <a:noFill/>
          </a:ln>
        </p:spPr>
      </p:pic>
      <p:pic>
        <p:nvPicPr>
          <p:cNvPr id="1865" name="Google Shape;1865;p53"/>
          <p:cNvPicPr preferRelativeResize="0"/>
          <p:nvPr/>
        </p:nvPicPr>
        <p:blipFill rotWithShape="1">
          <a:blip r:embed="rId49">
            <a:alphaModFix/>
          </a:blip>
          <a:srcRect/>
          <a:stretch/>
        </p:blipFill>
        <p:spPr>
          <a:xfrm>
            <a:off x="2465012" y="2236201"/>
            <a:ext cx="560003" cy="741180"/>
          </a:xfrm>
          <a:prstGeom prst="rect">
            <a:avLst/>
          </a:prstGeom>
          <a:noFill/>
          <a:ln>
            <a:noFill/>
          </a:ln>
        </p:spPr>
      </p:pic>
      <p:pic>
        <p:nvPicPr>
          <p:cNvPr id="1866" name="Google Shape;1866;p53"/>
          <p:cNvPicPr preferRelativeResize="0"/>
          <p:nvPr/>
        </p:nvPicPr>
        <p:blipFill rotWithShape="1">
          <a:blip r:embed="rId50">
            <a:alphaModFix/>
          </a:blip>
          <a:srcRect/>
          <a:stretch/>
        </p:blipFill>
        <p:spPr>
          <a:xfrm>
            <a:off x="110875" y="2236201"/>
            <a:ext cx="560003" cy="741180"/>
          </a:xfrm>
          <a:prstGeom prst="rect">
            <a:avLst/>
          </a:prstGeom>
          <a:noFill/>
          <a:ln>
            <a:noFill/>
          </a:ln>
        </p:spPr>
      </p:pic>
      <p:pic>
        <p:nvPicPr>
          <p:cNvPr id="1867" name="Google Shape;1867;p53"/>
          <p:cNvPicPr preferRelativeResize="0"/>
          <p:nvPr/>
        </p:nvPicPr>
        <p:blipFill rotWithShape="1">
          <a:blip r:embed="rId51">
            <a:alphaModFix/>
          </a:blip>
          <a:srcRect/>
          <a:stretch/>
        </p:blipFill>
        <p:spPr>
          <a:xfrm>
            <a:off x="5349660" y="3126490"/>
            <a:ext cx="461484" cy="741671"/>
          </a:xfrm>
          <a:prstGeom prst="rect">
            <a:avLst/>
          </a:prstGeom>
          <a:noFill/>
          <a:ln>
            <a:noFill/>
          </a:ln>
        </p:spPr>
      </p:pic>
      <p:pic>
        <p:nvPicPr>
          <p:cNvPr id="1868" name="Google Shape;1868;p53"/>
          <p:cNvPicPr preferRelativeResize="0"/>
          <p:nvPr/>
        </p:nvPicPr>
        <p:blipFill rotWithShape="1">
          <a:blip r:embed="rId52">
            <a:alphaModFix/>
          </a:blip>
          <a:srcRect/>
          <a:stretch/>
        </p:blipFill>
        <p:spPr>
          <a:xfrm>
            <a:off x="7575050" y="3140614"/>
            <a:ext cx="565870" cy="727547"/>
          </a:xfrm>
          <a:prstGeom prst="rect">
            <a:avLst/>
          </a:prstGeom>
          <a:noFill/>
          <a:ln>
            <a:noFill/>
          </a:ln>
        </p:spPr>
      </p:pic>
      <p:pic>
        <p:nvPicPr>
          <p:cNvPr id="1869" name="Google Shape;1869;p53"/>
          <p:cNvPicPr preferRelativeResize="0"/>
          <p:nvPr/>
        </p:nvPicPr>
        <p:blipFill rotWithShape="1">
          <a:blip r:embed="rId53">
            <a:alphaModFix/>
          </a:blip>
          <a:srcRect/>
          <a:stretch/>
        </p:blipFill>
        <p:spPr>
          <a:xfrm>
            <a:off x="781090" y="454151"/>
            <a:ext cx="458089" cy="763483"/>
          </a:xfrm>
          <a:prstGeom prst="rect">
            <a:avLst/>
          </a:prstGeom>
          <a:noFill/>
          <a:ln>
            <a:noFill/>
          </a:ln>
        </p:spPr>
      </p:pic>
      <p:pic>
        <p:nvPicPr>
          <p:cNvPr id="1870" name="Google Shape;1870;p53"/>
          <p:cNvPicPr preferRelativeResize="0"/>
          <p:nvPr/>
        </p:nvPicPr>
        <p:blipFill>
          <a:blip r:embed="rId54">
            <a:alphaModFix/>
          </a:blip>
          <a:stretch>
            <a:fillRect/>
          </a:stretch>
        </p:blipFill>
        <p:spPr>
          <a:xfrm>
            <a:off x="6804750" y="474239"/>
            <a:ext cx="560000" cy="7201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pic>
        <p:nvPicPr>
          <p:cNvPr id="1875" name="Google Shape;1875;p54"/>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876" name="Google Shape;1876;p54"/>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Scales</a:t>
            </a:r>
            <a:endParaRPr/>
          </a:p>
        </p:txBody>
      </p:sp>
      <p:sp>
        <p:nvSpPr>
          <p:cNvPr id="1877" name="Google Shape;1877;p54"/>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44</a:t>
            </a:fld>
            <a:endParaRPr/>
          </a:p>
        </p:txBody>
      </p:sp>
      <p:sp>
        <p:nvSpPr>
          <p:cNvPr id="1878" name="Google Shape;1878;p54"/>
          <p:cNvSpPr/>
          <p:nvPr/>
        </p:nvSpPr>
        <p:spPr>
          <a:xfrm>
            <a:off x="138705" y="752767"/>
            <a:ext cx="8866500" cy="4164900"/>
          </a:xfrm>
          <a:prstGeom prst="rect">
            <a:avLst/>
          </a:prstGeom>
          <a:noFill/>
          <a:ln w="25400"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400">
              <a:solidFill>
                <a:srgbClr val="FFFFFF"/>
              </a:solidFill>
              <a:latin typeface="Open Sans"/>
              <a:ea typeface="Open Sans"/>
              <a:cs typeface="Open Sans"/>
              <a:sym typeface="Open Sans"/>
            </a:endParaRPr>
          </a:p>
        </p:txBody>
      </p:sp>
      <p:sp>
        <p:nvSpPr>
          <p:cNvPr id="1879" name="Google Shape;1879;p54"/>
          <p:cNvSpPr txBox="1"/>
          <p:nvPr/>
        </p:nvSpPr>
        <p:spPr>
          <a:xfrm>
            <a:off x="167359" y="513627"/>
            <a:ext cx="17310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Major Pentatonic</a:t>
            </a:r>
            <a:endParaRPr sz="1200"/>
          </a:p>
        </p:txBody>
      </p:sp>
      <p:cxnSp>
        <p:nvCxnSpPr>
          <p:cNvPr id="1880" name="Google Shape;1880;p54"/>
          <p:cNvCxnSpPr/>
          <p:nvPr/>
        </p:nvCxnSpPr>
        <p:spPr>
          <a:xfrm>
            <a:off x="1900120" y="748609"/>
            <a:ext cx="0" cy="4164900"/>
          </a:xfrm>
          <a:prstGeom prst="straightConnector1">
            <a:avLst/>
          </a:prstGeom>
          <a:noFill/>
          <a:ln w="9525" cap="flat" cmpd="sng">
            <a:solidFill>
              <a:srgbClr val="000000"/>
            </a:solidFill>
            <a:prstDash val="solid"/>
            <a:round/>
            <a:headEnd type="none" w="sm" len="sm"/>
            <a:tailEnd type="none" w="sm" len="sm"/>
          </a:ln>
        </p:spPr>
      </p:cxnSp>
      <p:cxnSp>
        <p:nvCxnSpPr>
          <p:cNvPr id="1881" name="Google Shape;1881;p54"/>
          <p:cNvCxnSpPr/>
          <p:nvPr/>
        </p:nvCxnSpPr>
        <p:spPr>
          <a:xfrm>
            <a:off x="3676308"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882" name="Google Shape;1882;p54"/>
          <p:cNvCxnSpPr/>
          <p:nvPr/>
        </p:nvCxnSpPr>
        <p:spPr>
          <a:xfrm>
            <a:off x="5452496" y="752767"/>
            <a:ext cx="0" cy="4164900"/>
          </a:xfrm>
          <a:prstGeom prst="straightConnector1">
            <a:avLst/>
          </a:prstGeom>
          <a:noFill/>
          <a:ln w="9525" cap="flat" cmpd="sng">
            <a:solidFill>
              <a:srgbClr val="000000"/>
            </a:solidFill>
            <a:prstDash val="solid"/>
            <a:round/>
            <a:headEnd type="none" w="sm" len="sm"/>
            <a:tailEnd type="none" w="sm" len="sm"/>
          </a:ln>
        </p:spPr>
      </p:cxnSp>
      <p:cxnSp>
        <p:nvCxnSpPr>
          <p:cNvPr id="1883" name="Google Shape;1883;p54"/>
          <p:cNvCxnSpPr/>
          <p:nvPr/>
        </p:nvCxnSpPr>
        <p:spPr>
          <a:xfrm>
            <a:off x="7228685" y="740949"/>
            <a:ext cx="0" cy="4164900"/>
          </a:xfrm>
          <a:prstGeom prst="straightConnector1">
            <a:avLst/>
          </a:prstGeom>
          <a:noFill/>
          <a:ln w="9525" cap="flat" cmpd="sng">
            <a:solidFill>
              <a:srgbClr val="000000"/>
            </a:solidFill>
            <a:prstDash val="solid"/>
            <a:round/>
            <a:headEnd type="none" w="sm" len="sm"/>
            <a:tailEnd type="none" w="sm" len="sm"/>
          </a:ln>
        </p:spPr>
      </p:cxnSp>
      <p:sp>
        <p:nvSpPr>
          <p:cNvPr id="1884" name="Google Shape;1884;p54"/>
          <p:cNvSpPr txBox="1"/>
          <p:nvPr/>
        </p:nvSpPr>
        <p:spPr>
          <a:xfrm>
            <a:off x="1903928" y="513627"/>
            <a:ext cx="17712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Minor Pentatonic</a:t>
            </a:r>
            <a:endParaRPr sz="1200"/>
          </a:p>
        </p:txBody>
      </p:sp>
      <p:sp>
        <p:nvSpPr>
          <p:cNvPr id="1885" name="Google Shape;1885;p54"/>
          <p:cNvSpPr txBox="1"/>
          <p:nvPr/>
        </p:nvSpPr>
        <p:spPr>
          <a:xfrm>
            <a:off x="3675451" y="513627"/>
            <a:ext cx="1776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Blues</a:t>
            </a:r>
            <a:endParaRPr sz="1200"/>
          </a:p>
        </p:txBody>
      </p:sp>
      <p:sp>
        <p:nvSpPr>
          <p:cNvPr id="1886" name="Google Shape;1886;p54"/>
          <p:cNvSpPr txBox="1"/>
          <p:nvPr/>
        </p:nvSpPr>
        <p:spPr>
          <a:xfrm>
            <a:off x="5452073" y="513627"/>
            <a:ext cx="1776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Major</a:t>
            </a:r>
            <a:endParaRPr sz="1200"/>
          </a:p>
        </p:txBody>
      </p:sp>
      <p:sp>
        <p:nvSpPr>
          <p:cNvPr id="1887" name="Google Shape;1887;p54"/>
          <p:cNvSpPr txBox="1"/>
          <p:nvPr/>
        </p:nvSpPr>
        <p:spPr>
          <a:xfrm>
            <a:off x="7228685" y="513627"/>
            <a:ext cx="1776300" cy="1995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Minor</a:t>
            </a:r>
            <a:endParaRPr sz="1200"/>
          </a:p>
        </p:txBody>
      </p:sp>
      <p:pic>
        <p:nvPicPr>
          <p:cNvPr id="1888" name="Google Shape;1888;p54"/>
          <p:cNvPicPr preferRelativeResize="0"/>
          <p:nvPr/>
        </p:nvPicPr>
        <p:blipFill rotWithShape="1">
          <a:blip r:embed="rId4">
            <a:alphaModFix/>
          </a:blip>
          <a:srcRect/>
          <a:stretch/>
        </p:blipFill>
        <p:spPr>
          <a:xfrm>
            <a:off x="512969" y="1486986"/>
            <a:ext cx="264739" cy="302559"/>
          </a:xfrm>
          <a:prstGeom prst="rect">
            <a:avLst/>
          </a:prstGeom>
          <a:noFill/>
          <a:ln>
            <a:noFill/>
          </a:ln>
        </p:spPr>
      </p:pic>
      <p:pic>
        <p:nvPicPr>
          <p:cNvPr id="1889" name="Google Shape;1889;p54"/>
          <p:cNvPicPr preferRelativeResize="0"/>
          <p:nvPr/>
        </p:nvPicPr>
        <p:blipFill rotWithShape="1">
          <a:blip r:embed="rId5">
            <a:alphaModFix/>
          </a:blip>
          <a:srcRect/>
          <a:stretch/>
        </p:blipFill>
        <p:spPr>
          <a:xfrm>
            <a:off x="1012621" y="803049"/>
            <a:ext cx="264739" cy="302559"/>
          </a:xfrm>
          <a:prstGeom prst="rect">
            <a:avLst/>
          </a:prstGeom>
          <a:noFill/>
          <a:ln>
            <a:noFill/>
          </a:ln>
        </p:spPr>
      </p:pic>
      <p:pic>
        <p:nvPicPr>
          <p:cNvPr id="1890" name="Google Shape;1890;p54"/>
          <p:cNvPicPr preferRelativeResize="0"/>
          <p:nvPr/>
        </p:nvPicPr>
        <p:blipFill rotWithShape="1">
          <a:blip r:embed="rId6">
            <a:alphaModFix/>
          </a:blip>
          <a:srcRect/>
          <a:stretch/>
        </p:blipFill>
        <p:spPr>
          <a:xfrm>
            <a:off x="512969" y="1145018"/>
            <a:ext cx="264739" cy="302559"/>
          </a:xfrm>
          <a:prstGeom prst="rect">
            <a:avLst/>
          </a:prstGeom>
          <a:noFill/>
          <a:ln>
            <a:noFill/>
          </a:ln>
        </p:spPr>
      </p:pic>
      <p:pic>
        <p:nvPicPr>
          <p:cNvPr id="1891" name="Google Shape;1891;p54"/>
          <p:cNvPicPr preferRelativeResize="0"/>
          <p:nvPr/>
        </p:nvPicPr>
        <p:blipFill rotWithShape="1">
          <a:blip r:embed="rId7">
            <a:alphaModFix/>
          </a:blip>
          <a:srcRect/>
          <a:stretch/>
        </p:blipFill>
        <p:spPr>
          <a:xfrm>
            <a:off x="1009294" y="1486986"/>
            <a:ext cx="264739" cy="302559"/>
          </a:xfrm>
          <a:prstGeom prst="rect">
            <a:avLst/>
          </a:prstGeom>
          <a:noFill/>
          <a:ln>
            <a:noFill/>
          </a:ln>
        </p:spPr>
      </p:pic>
      <p:pic>
        <p:nvPicPr>
          <p:cNvPr id="1892" name="Google Shape;1892;p54"/>
          <p:cNvPicPr preferRelativeResize="0"/>
          <p:nvPr/>
        </p:nvPicPr>
        <p:blipFill rotWithShape="1">
          <a:blip r:embed="rId8">
            <a:alphaModFix/>
          </a:blip>
          <a:srcRect/>
          <a:stretch/>
        </p:blipFill>
        <p:spPr>
          <a:xfrm>
            <a:off x="512969" y="1828954"/>
            <a:ext cx="264739" cy="302559"/>
          </a:xfrm>
          <a:prstGeom prst="rect">
            <a:avLst/>
          </a:prstGeom>
          <a:noFill/>
          <a:ln>
            <a:noFill/>
          </a:ln>
        </p:spPr>
      </p:pic>
      <p:pic>
        <p:nvPicPr>
          <p:cNvPr id="1893" name="Google Shape;1893;p54"/>
          <p:cNvPicPr preferRelativeResize="0"/>
          <p:nvPr/>
        </p:nvPicPr>
        <p:blipFill rotWithShape="1">
          <a:blip r:embed="rId9">
            <a:alphaModFix/>
          </a:blip>
          <a:srcRect/>
          <a:stretch/>
        </p:blipFill>
        <p:spPr>
          <a:xfrm>
            <a:off x="512969" y="2512891"/>
            <a:ext cx="264739" cy="302559"/>
          </a:xfrm>
          <a:prstGeom prst="rect">
            <a:avLst/>
          </a:prstGeom>
          <a:noFill/>
          <a:ln>
            <a:noFill/>
          </a:ln>
        </p:spPr>
      </p:pic>
      <p:pic>
        <p:nvPicPr>
          <p:cNvPr id="1894" name="Google Shape;1894;p54"/>
          <p:cNvPicPr preferRelativeResize="0"/>
          <p:nvPr/>
        </p:nvPicPr>
        <p:blipFill rotWithShape="1">
          <a:blip r:embed="rId10">
            <a:alphaModFix/>
          </a:blip>
          <a:srcRect/>
          <a:stretch/>
        </p:blipFill>
        <p:spPr>
          <a:xfrm>
            <a:off x="512969" y="2170922"/>
            <a:ext cx="264739" cy="302559"/>
          </a:xfrm>
          <a:prstGeom prst="rect">
            <a:avLst/>
          </a:prstGeom>
          <a:noFill/>
          <a:ln>
            <a:noFill/>
          </a:ln>
        </p:spPr>
      </p:pic>
      <p:pic>
        <p:nvPicPr>
          <p:cNvPr id="1895" name="Google Shape;1895;p54"/>
          <p:cNvPicPr preferRelativeResize="0"/>
          <p:nvPr/>
        </p:nvPicPr>
        <p:blipFill rotWithShape="1">
          <a:blip r:embed="rId11">
            <a:alphaModFix/>
          </a:blip>
          <a:srcRect/>
          <a:stretch/>
        </p:blipFill>
        <p:spPr>
          <a:xfrm>
            <a:off x="512969" y="3196827"/>
            <a:ext cx="264739" cy="302559"/>
          </a:xfrm>
          <a:prstGeom prst="rect">
            <a:avLst/>
          </a:prstGeom>
          <a:noFill/>
          <a:ln>
            <a:noFill/>
          </a:ln>
        </p:spPr>
      </p:pic>
      <p:pic>
        <p:nvPicPr>
          <p:cNvPr id="1896" name="Google Shape;1896;p54"/>
          <p:cNvPicPr preferRelativeResize="0"/>
          <p:nvPr/>
        </p:nvPicPr>
        <p:blipFill rotWithShape="1">
          <a:blip r:embed="rId12">
            <a:alphaModFix/>
          </a:blip>
          <a:srcRect/>
          <a:stretch/>
        </p:blipFill>
        <p:spPr>
          <a:xfrm>
            <a:off x="1009294" y="2523763"/>
            <a:ext cx="264739" cy="302559"/>
          </a:xfrm>
          <a:prstGeom prst="rect">
            <a:avLst/>
          </a:prstGeom>
          <a:noFill/>
          <a:ln>
            <a:noFill/>
          </a:ln>
        </p:spPr>
      </p:pic>
      <p:pic>
        <p:nvPicPr>
          <p:cNvPr id="1897" name="Google Shape;1897;p54"/>
          <p:cNvPicPr preferRelativeResize="0"/>
          <p:nvPr/>
        </p:nvPicPr>
        <p:blipFill rotWithShape="1">
          <a:blip r:embed="rId13">
            <a:alphaModFix/>
          </a:blip>
          <a:srcRect/>
          <a:stretch/>
        </p:blipFill>
        <p:spPr>
          <a:xfrm>
            <a:off x="512969" y="2854859"/>
            <a:ext cx="264739" cy="302559"/>
          </a:xfrm>
          <a:prstGeom prst="rect">
            <a:avLst/>
          </a:prstGeom>
          <a:noFill/>
          <a:ln>
            <a:noFill/>
          </a:ln>
        </p:spPr>
      </p:pic>
      <p:pic>
        <p:nvPicPr>
          <p:cNvPr id="1898" name="Google Shape;1898;p54"/>
          <p:cNvPicPr preferRelativeResize="0"/>
          <p:nvPr/>
        </p:nvPicPr>
        <p:blipFill rotWithShape="1">
          <a:blip r:embed="rId14">
            <a:alphaModFix/>
          </a:blip>
          <a:srcRect/>
          <a:stretch/>
        </p:blipFill>
        <p:spPr>
          <a:xfrm>
            <a:off x="1009294" y="3196827"/>
            <a:ext cx="264739" cy="302559"/>
          </a:xfrm>
          <a:prstGeom prst="rect">
            <a:avLst/>
          </a:prstGeom>
          <a:noFill/>
          <a:ln>
            <a:noFill/>
          </a:ln>
        </p:spPr>
      </p:pic>
      <p:pic>
        <p:nvPicPr>
          <p:cNvPr id="1899" name="Google Shape;1899;p54"/>
          <p:cNvPicPr preferRelativeResize="0"/>
          <p:nvPr/>
        </p:nvPicPr>
        <p:blipFill rotWithShape="1">
          <a:blip r:embed="rId15">
            <a:alphaModFix/>
          </a:blip>
          <a:srcRect/>
          <a:stretch/>
        </p:blipFill>
        <p:spPr>
          <a:xfrm>
            <a:off x="512969" y="3538795"/>
            <a:ext cx="264739" cy="302559"/>
          </a:xfrm>
          <a:prstGeom prst="rect">
            <a:avLst/>
          </a:prstGeom>
          <a:noFill/>
          <a:ln>
            <a:noFill/>
          </a:ln>
        </p:spPr>
      </p:pic>
      <p:pic>
        <p:nvPicPr>
          <p:cNvPr id="1900" name="Google Shape;1900;p54"/>
          <p:cNvPicPr preferRelativeResize="0"/>
          <p:nvPr/>
        </p:nvPicPr>
        <p:blipFill rotWithShape="1">
          <a:blip r:embed="rId16">
            <a:alphaModFix/>
          </a:blip>
          <a:srcRect/>
          <a:stretch/>
        </p:blipFill>
        <p:spPr>
          <a:xfrm>
            <a:off x="512969" y="4222732"/>
            <a:ext cx="264739" cy="302559"/>
          </a:xfrm>
          <a:prstGeom prst="rect">
            <a:avLst/>
          </a:prstGeom>
          <a:noFill/>
          <a:ln>
            <a:noFill/>
          </a:ln>
        </p:spPr>
      </p:pic>
      <p:pic>
        <p:nvPicPr>
          <p:cNvPr id="1901" name="Google Shape;1901;p54"/>
          <p:cNvPicPr preferRelativeResize="0"/>
          <p:nvPr/>
        </p:nvPicPr>
        <p:blipFill rotWithShape="1">
          <a:blip r:embed="rId17">
            <a:alphaModFix/>
          </a:blip>
          <a:srcRect/>
          <a:stretch/>
        </p:blipFill>
        <p:spPr>
          <a:xfrm>
            <a:off x="512969" y="3880764"/>
            <a:ext cx="264739" cy="302559"/>
          </a:xfrm>
          <a:prstGeom prst="rect">
            <a:avLst/>
          </a:prstGeom>
          <a:noFill/>
          <a:ln>
            <a:noFill/>
          </a:ln>
        </p:spPr>
      </p:pic>
      <p:pic>
        <p:nvPicPr>
          <p:cNvPr id="1902" name="Google Shape;1902;p54"/>
          <p:cNvPicPr preferRelativeResize="0"/>
          <p:nvPr/>
        </p:nvPicPr>
        <p:blipFill rotWithShape="1">
          <a:blip r:embed="rId18">
            <a:alphaModFix/>
          </a:blip>
          <a:srcRect/>
          <a:stretch/>
        </p:blipFill>
        <p:spPr>
          <a:xfrm>
            <a:off x="512969" y="803049"/>
            <a:ext cx="264739" cy="302559"/>
          </a:xfrm>
          <a:prstGeom prst="rect">
            <a:avLst/>
          </a:prstGeom>
          <a:noFill/>
          <a:ln>
            <a:noFill/>
          </a:ln>
        </p:spPr>
      </p:pic>
      <p:pic>
        <p:nvPicPr>
          <p:cNvPr id="1903" name="Google Shape;1903;p54"/>
          <p:cNvPicPr preferRelativeResize="0"/>
          <p:nvPr/>
        </p:nvPicPr>
        <p:blipFill rotWithShape="1">
          <a:blip r:embed="rId19">
            <a:alphaModFix/>
          </a:blip>
          <a:srcRect/>
          <a:stretch/>
        </p:blipFill>
        <p:spPr>
          <a:xfrm>
            <a:off x="1009294" y="4222732"/>
            <a:ext cx="264739" cy="302559"/>
          </a:xfrm>
          <a:prstGeom prst="rect">
            <a:avLst/>
          </a:prstGeom>
          <a:noFill/>
          <a:ln>
            <a:noFill/>
          </a:ln>
        </p:spPr>
      </p:pic>
      <p:pic>
        <p:nvPicPr>
          <p:cNvPr id="1904" name="Google Shape;1904;p54"/>
          <p:cNvPicPr preferRelativeResize="0"/>
          <p:nvPr/>
        </p:nvPicPr>
        <p:blipFill rotWithShape="1">
          <a:blip r:embed="rId20">
            <a:alphaModFix/>
          </a:blip>
          <a:srcRect/>
          <a:stretch/>
        </p:blipFill>
        <p:spPr>
          <a:xfrm>
            <a:off x="512969" y="4564697"/>
            <a:ext cx="264739" cy="302559"/>
          </a:xfrm>
          <a:prstGeom prst="rect">
            <a:avLst/>
          </a:prstGeom>
          <a:noFill/>
          <a:ln>
            <a:noFill/>
          </a:ln>
        </p:spPr>
      </p:pic>
      <p:pic>
        <p:nvPicPr>
          <p:cNvPr id="1905" name="Google Shape;1905;p54"/>
          <p:cNvPicPr preferRelativeResize="0"/>
          <p:nvPr/>
        </p:nvPicPr>
        <p:blipFill rotWithShape="1">
          <a:blip r:embed="rId21">
            <a:alphaModFix/>
          </a:blip>
          <a:srcRect/>
          <a:stretch/>
        </p:blipFill>
        <p:spPr>
          <a:xfrm>
            <a:off x="2243378" y="2170922"/>
            <a:ext cx="242047" cy="302559"/>
          </a:xfrm>
          <a:prstGeom prst="rect">
            <a:avLst/>
          </a:prstGeom>
          <a:noFill/>
          <a:ln>
            <a:noFill/>
          </a:ln>
        </p:spPr>
      </p:pic>
      <p:pic>
        <p:nvPicPr>
          <p:cNvPr id="1906" name="Google Shape;1906;p54"/>
          <p:cNvPicPr preferRelativeResize="0"/>
          <p:nvPr/>
        </p:nvPicPr>
        <p:blipFill rotWithShape="1">
          <a:blip r:embed="rId22">
            <a:alphaModFix/>
          </a:blip>
          <a:srcRect/>
          <a:stretch/>
        </p:blipFill>
        <p:spPr>
          <a:xfrm>
            <a:off x="2243378" y="2512891"/>
            <a:ext cx="242047" cy="302559"/>
          </a:xfrm>
          <a:prstGeom prst="rect">
            <a:avLst/>
          </a:prstGeom>
          <a:noFill/>
          <a:ln>
            <a:noFill/>
          </a:ln>
        </p:spPr>
      </p:pic>
      <p:pic>
        <p:nvPicPr>
          <p:cNvPr id="1907" name="Google Shape;1907;p54"/>
          <p:cNvPicPr preferRelativeResize="0"/>
          <p:nvPr/>
        </p:nvPicPr>
        <p:blipFill rotWithShape="1">
          <a:blip r:embed="rId23">
            <a:alphaModFix/>
          </a:blip>
          <a:srcRect/>
          <a:stretch/>
        </p:blipFill>
        <p:spPr>
          <a:xfrm>
            <a:off x="2709365" y="1828169"/>
            <a:ext cx="242047" cy="302559"/>
          </a:xfrm>
          <a:prstGeom prst="rect">
            <a:avLst/>
          </a:prstGeom>
          <a:noFill/>
          <a:ln>
            <a:noFill/>
          </a:ln>
        </p:spPr>
      </p:pic>
      <p:pic>
        <p:nvPicPr>
          <p:cNvPr id="1908" name="Google Shape;1908;p54"/>
          <p:cNvPicPr preferRelativeResize="0"/>
          <p:nvPr/>
        </p:nvPicPr>
        <p:blipFill rotWithShape="1">
          <a:blip r:embed="rId24">
            <a:alphaModFix/>
          </a:blip>
          <a:srcRect/>
          <a:stretch/>
        </p:blipFill>
        <p:spPr>
          <a:xfrm>
            <a:off x="2243378" y="2854859"/>
            <a:ext cx="242047" cy="302559"/>
          </a:xfrm>
          <a:prstGeom prst="rect">
            <a:avLst/>
          </a:prstGeom>
          <a:noFill/>
          <a:ln>
            <a:noFill/>
          </a:ln>
        </p:spPr>
      </p:pic>
      <p:pic>
        <p:nvPicPr>
          <p:cNvPr id="1909" name="Google Shape;1909;p54"/>
          <p:cNvPicPr preferRelativeResize="0"/>
          <p:nvPr/>
        </p:nvPicPr>
        <p:blipFill rotWithShape="1">
          <a:blip r:embed="rId25">
            <a:alphaModFix/>
          </a:blip>
          <a:srcRect/>
          <a:stretch/>
        </p:blipFill>
        <p:spPr>
          <a:xfrm>
            <a:off x="2709365" y="2509450"/>
            <a:ext cx="242047" cy="302559"/>
          </a:xfrm>
          <a:prstGeom prst="rect">
            <a:avLst/>
          </a:prstGeom>
          <a:noFill/>
          <a:ln>
            <a:noFill/>
          </a:ln>
        </p:spPr>
      </p:pic>
      <p:pic>
        <p:nvPicPr>
          <p:cNvPr id="1910" name="Google Shape;1910;p54"/>
          <p:cNvPicPr preferRelativeResize="0"/>
          <p:nvPr/>
        </p:nvPicPr>
        <p:blipFill rotWithShape="1">
          <a:blip r:embed="rId26">
            <a:alphaModFix/>
          </a:blip>
          <a:srcRect/>
          <a:stretch/>
        </p:blipFill>
        <p:spPr>
          <a:xfrm>
            <a:off x="2243378" y="3196827"/>
            <a:ext cx="242047" cy="302559"/>
          </a:xfrm>
          <a:prstGeom prst="rect">
            <a:avLst/>
          </a:prstGeom>
          <a:noFill/>
          <a:ln>
            <a:noFill/>
          </a:ln>
        </p:spPr>
      </p:pic>
      <p:pic>
        <p:nvPicPr>
          <p:cNvPr id="1911" name="Google Shape;1911;p54"/>
          <p:cNvPicPr preferRelativeResize="0"/>
          <p:nvPr/>
        </p:nvPicPr>
        <p:blipFill rotWithShape="1">
          <a:blip r:embed="rId27">
            <a:alphaModFix/>
          </a:blip>
          <a:srcRect/>
          <a:stretch/>
        </p:blipFill>
        <p:spPr>
          <a:xfrm>
            <a:off x="2243378" y="3538795"/>
            <a:ext cx="242047" cy="302559"/>
          </a:xfrm>
          <a:prstGeom prst="rect">
            <a:avLst/>
          </a:prstGeom>
          <a:noFill/>
          <a:ln>
            <a:noFill/>
          </a:ln>
        </p:spPr>
      </p:pic>
      <p:pic>
        <p:nvPicPr>
          <p:cNvPr id="1912" name="Google Shape;1912;p54"/>
          <p:cNvPicPr preferRelativeResize="0"/>
          <p:nvPr/>
        </p:nvPicPr>
        <p:blipFill rotWithShape="1">
          <a:blip r:embed="rId28">
            <a:alphaModFix/>
          </a:blip>
          <a:srcRect/>
          <a:stretch/>
        </p:blipFill>
        <p:spPr>
          <a:xfrm>
            <a:off x="2243378" y="3880764"/>
            <a:ext cx="242047" cy="302559"/>
          </a:xfrm>
          <a:prstGeom prst="rect">
            <a:avLst/>
          </a:prstGeom>
          <a:noFill/>
          <a:ln>
            <a:noFill/>
          </a:ln>
        </p:spPr>
      </p:pic>
      <p:pic>
        <p:nvPicPr>
          <p:cNvPr id="1913" name="Google Shape;1913;p54"/>
          <p:cNvPicPr preferRelativeResize="0"/>
          <p:nvPr/>
        </p:nvPicPr>
        <p:blipFill rotWithShape="1">
          <a:blip r:embed="rId29">
            <a:alphaModFix/>
          </a:blip>
          <a:srcRect/>
          <a:stretch/>
        </p:blipFill>
        <p:spPr>
          <a:xfrm>
            <a:off x="2243378" y="4222732"/>
            <a:ext cx="242047" cy="302559"/>
          </a:xfrm>
          <a:prstGeom prst="rect">
            <a:avLst/>
          </a:prstGeom>
          <a:noFill/>
          <a:ln>
            <a:noFill/>
          </a:ln>
        </p:spPr>
      </p:pic>
      <p:pic>
        <p:nvPicPr>
          <p:cNvPr id="1914" name="Google Shape;1914;p54"/>
          <p:cNvPicPr preferRelativeResize="0"/>
          <p:nvPr/>
        </p:nvPicPr>
        <p:blipFill rotWithShape="1">
          <a:blip r:embed="rId30">
            <a:alphaModFix/>
          </a:blip>
          <a:srcRect/>
          <a:stretch/>
        </p:blipFill>
        <p:spPr>
          <a:xfrm>
            <a:off x="2709365" y="3538795"/>
            <a:ext cx="242047" cy="302559"/>
          </a:xfrm>
          <a:prstGeom prst="rect">
            <a:avLst/>
          </a:prstGeom>
          <a:noFill/>
          <a:ln>
            <a:noFill/>
          </a:ln>
        </p:spPr>
      </p:pic>
      <p:pic>
        <p:nvPicPr>
          <p:cNvPr id="1915" name="Google Shape;1915;p54"/>
          <p:cNvPicPr preferRelativeResize="0"/>
          <p:nvPr/>
        </p:nvPicPr>
        <p:blipFill rotWithShape="1">
          <a:blip r:embed="rId31">
            <a:alphaModFix/>
          </a:blip>
          <a:srcRect/>
          <a:stretch/>
        </p:blipFill>
        <p:spPr>
          <a:xfrm>
            <a:off x="2243378" y="4564697"/>
            <a:ext cx="242047" cy="302559"/>
          </a:xfrm>
          <a:prstGeom prst="rect">
            <a:avLst/>
          </a:prstGeom>
          <a:noFill/>
          <a:ln>
            <a:noFill/>
          </a:ln>
        </p:spPr>
      </p:pic>
      <p:pic>
        <p:nvPicPr>
          <p:cNvPr id="1916" name="Google Shape;1916;p54"/>
          <p:cNvPicPr preferRelativeResize="0"/>
          <p:nvPr/>
        </p:nvPicPr>
        <p:blipFill rotWithShape="1">
          <a:blip r:embed="rId32">
            <a:alphaModFix/>
          </a:blip>
          <a:srcRect/>
          <a:stretch/>
        </p:blipFill>
        <p:spPr>
          <a:xfrm>
            <a:off x="2709365" y="4222732"/>
            <a:ext cx="242047" cy="302559"/>
          </a:xfrm>
          <a:prstGeom prst="rect">
            <a:avLst/>
          </a:prstGeom>
          <a:noFill/>
          <a:ln>
            <a:noFill/>
          </a:ln>
        </p:spPr>
      </p:pic>
      <p:pic>
        <p:nvPicPr>
          <p:cNvPr id="1917" name="Google Shape;1917;p54"/>
          <p:cNvPicPr preferRelativeResize="0"/>
          <p:nvPr/>
        </p:nvPicPr>
        <p:blipFill rotWithShape="1">
          <a:blip r:embed="rId33">
            <a:alphaModFix/>
          </a:blip>
          <a:srcRect/>
          <a:stretch/>
        </p:blipFill>
        <p:spPr>
          <a:xfrm>
            <a:off x="2243378" y="803049"/>
            <a:ext cx="242047" cy="302559"/>
          </a:xfrm>
          <a:prstGeom prst="rect">
            <a:avLst/>
          </a:prstGeom>
          <a:noFill/>
          <a:ln>
            <a:noFill/>
          </a:ln>
        </p:spPr>
      </p:pic>
      <p:pic>
        <p:nvPicPr>
          <p:cNvPr id="1918" name="Google Shape;1918;p54"/>
          <p:cNvPicPr preferRelativeResize="0"/>
          <p:nvPr/>
        </p:nvPicPr>
        <p:blipFill rotWithShape="1">
          <a:blip r:embed="rId34">
            <a:alphaModFix/>
          </a:blip>
          <a:srcRect/>
          <a:stretch/>
        </p:blipFill>
        <p:spPr>
          <a:xfrm>
            <a:off x="2243378" y="1145018"/>
            <a:ext cx="242047" cy="302559"/>
          </a:xfrm>
          <a:prstGeom prst="rect">
            <a:avLst/>
          </a:prstGeom>
          <a:noFill/>
          <a:ln>
            <a:noFill/>
          </a:ln>
        </p:spPr>
      </p:pic>
      <p:pic>
        <p:nvPicPr>
          <p:cNvPr id="1919" name="Google Shape;1919;p54"/>
          <p:cNvPicPr preferRelativeResize="0"/>
          <p:nvPr/>
        </p:nvPicPr>
        <p:blipFill rotWithShape="1">
          <a:blip r:embed="rId35">
            <a:alphaModFix/>
          </a:blip>
          <a:srcRect/>
          <a:stretch/>
        </p:blipFill>
        <p:spPr>
          <a:xfrm>
            <a:off x="2243378" y="1486986"/>
            <a:ext cx="242047" cy="302559"/>
          </a:xfrm>
          <a:prstGeom prst="rect">
            <a:avLst/>
          </a:prstGeom>
          <a:noFill/>
          <a:ln>
            <a:noFill/>
          </a:ln>
        </p:spPr>
      </p:pic>
      <p:pic>
        <p:nvPicPr>
          <p:cNvPr id="1920" name="Google Shape;1920;p54"/>
          <p:cNvPicPr preferRelativeResize="0"/>
          <p:nvPr/>
        </p:nvPicPr>
        <p:blipFill rotWithShape="1">
          <a:blip r:embed="rId36">
            <a:alphaModFix/>
          </a:blip>
          <a:srcRect/>
          <a:stretch/>
        </p:blipFill>
        <p:spPr>
          <a:xfrm>
            <a:off x="2243378" y="1828954"/>
            <a:ext cx="242047" cy="302559"/>
          </a:xfrm>
          <a:prstGeom prst="rect">
            <a:avLst/>
          </a:prstGeom>
          <a:noFill/>
          <a:ln>
            <a:noFill/>
          </a:ln>
        </p:spPr>
      </p:pic>
      <p:pic>
        <p:nvPicPr>
          <p:cNvPr id="1921" name="Google Shape;1921;p54"/>
          <p:cNvPicPr preferRelativeResize="0"/>
          <p:nvPr/>
        </p:nvPicPr>
        <p:blipFill rotWithShape="1">
          <a:blip r:embed="rId37">
            <a:alphaModFix/>
          </a:blip>
          <a:srcRect/>
          <a:stretch/>
        </p:blipFill>
        <p:spPr>
          <a:xfrm>
            <a:off x="2709365" y="1144232"/>
            <a:ext cx="242047" cy="302559"/>
          </a:xfrm>
          <a:prstGeom prst="rect">
            <a:avLst/>
          </a:prstGeom>
          <a:noFill/>
          <a:ln>
            <a:noFill/>
          </a:ln>
        </p:spPr>
      </p:pic>
      <p:pic>
        <p:nvPicPr>
          <p:cNvPr id="1922" name="Google Shape;1922;p54"/>
          <p:cNvPicPr preferRelativeResize="0"/>
          <p:nvPr/>
        </p:nvPicPr>
        <p:blipFill rotWithShape="1">
          <a:blip r:embed="rId38">
            <a:alphaModFix/>
          </a:blip>
          <a:srcRect/>
          <a:stretch/>
        </p:blipFill>
        <p:spPr>
          <a:xfrm>
            <a:off x="5686122" y="1828954"/>
            <a:ext cx="194502" cy="302558"/>
          </a:xfrm>
          <a:prstGeom prst="rect">
            <a:avLst/>
          </a:prstGeom>
          <a:noFill/>
          <a:ln>
            <a:noFill/>
          </a:ln>
        </p:spPr>
      </p:pic>
      <p:pic>
        <p:nvPicPr>
          <p:cNvPr id="1923" name="Google Shape;1923;p54"/>
          <p:cNvPicPr preferRelativeResize="0"/>
          <p:nvPr/>
        </p:nvPicPr>
        <p:blipFill rotWithShape="1">
          <a:blip r:embed="rId39">
            <a:alphaModFix/>
          </a:blip>
          <a:srcRect/>
          <a:stretch/>
        </p:blipFill>
        <p:spPr>
          <a:xfrm>
            <a:off x="5686122" y="2170922"/>
            <a:ext cx="224758" cy="302558"/>
          </a:xfrm>
          <a:prstGeom prst="rect">
            <a:avLst/>
          </a:prstGeom>
          <a:noFill/>
          <a:ln>
            <a:noFill/>
          </a:ln>
        </p:spPr>
      </p:pic>
      <p:pic>
        <p:nvPicPr>
          <p:cNvPr id="1924" name="Google Shape;1924;p54"/>
          <p:cNvPicPr preferRelativeResize="0"/>
          <p:nvPr/>
        </p:nvPicPr>
        <p:blipFill rotWithShape="1">
          <a:blip r:embed="rId40">
            <a:alphaModFix/>
          </a:blip>
          <a:srcRect/>
          <a:stretch/>
        </p:blipFill>
        <p:spPr>
          <a:xfrm>
            <a:off x="6137812" y="1486986"/>
            <a:ext cx="220435" cy="302559"/>
          </a:xfrm>
          <a:prstGeom prst="rect">
            <a:avLst/>
          </a:prstGeom>
          <a:noFill/>
          <a:ln>
            <a:noFill/>
          </a:ln>
        </p:spPr>
      </p:pic>
      <p:pic>
        <p:nvPicPr>
          <p:cNvPr id="1925" name="Google Shape;1925;p54"/>
          <p:cNvPicPr preferRelativeResize="0"/>
          <p:nvPr/>
        </p:nvPicPr>
        <p:blipFill rotWithShape="1">
          <a:blip r:embed="rId41">
            <a:alphaModFix/>
          </a:blip>
          <a:srcRect/>
          <a:stretch/>
        </p:blipFill>
        <p:spPr>
          <a:xfrm>
            <a:off x="5686122" y="2512891"/>
            <a:ext cx="185858" cy="302558"/>
          </a:xfrm>
          <a:prstGeom prst="rect">
            <a:avLst/>
          </a:prstGeom>
          <a:noFill/>
          <a:ln>
            <a:noFill/>
          </a:ln>
        </p:spPr>
      </p:pic>
      <p:pic>
        <p:nvPicPr>
          <p:cNvPr id="1926" name="Google Shape;1926;p54"/>
          <p:cNvPicPr preferRelativeResize="0"/>
          <p:nvPr/>
        </p:nvPicPr>
        <p:blipFill rotWithShape="1">
          <a:blip r:embed="rId42">
            <a:alphaModFix/>
          </a:blip>
          <a:srcRect/>
          <a:stretch/>
        </p:blipFill>
        <p:spPr>
          <a:xfrm>
            <a:off x="6144084" y="2165073"/>
            <a:ext cx="216113" cy="302558"/>
          </a:xfrm>
          <a:prstGeom prst="rect">
            <a:avLst/>
          </a:prstGeom>
          <a:noFill/>
          <a:ln>
            <a:noFill/>
          </a:ln>
        </p:spPr>
      </p:pic>
      <p:pic>
        <p:nvPicPr>
          <p:cNvPr id="1927" name="Google Shape;1927;p54"/>
          <p:cNvPicPr preferRelativeResize="0"/>
          <p:nvPr/>
        </p:nvPicPr>
        <p:blipFill rotWithShape="1">
          <a:blip r:embed="rId43">
            <a:alphaModFix/>
          </a:blip>
          <a:srcRect/>
          <a:stretch/>
        </p:blipFill>
        <p:spPr>
          <a:xfrm>
            <a:off x="5686122" y="2854859"/>
            <a:ext cx="185858" cy="302558"/>
          </a:xfrm>
          <a:prstGeom prst="rect">
            <a:avLst/>
          </a:prstGeom>
          <a:noFill/>
          <a:ln>
            <a:noFill/>
          </a:ln>
        </p:spPr>
      </p:pic>
      <p:pic>
        <p:nvPicPr>
          <p:cNvPr id="1928" name="Google Shape;1928;p54"/>
          <p:cNvPicPr preferRelativeResize="0"/>
          <p:nvPr/>
        </p:nvPicPr>
        <p:blipFill rotWithShape="1">
          <a:blip r:embed="rId44">
            <a:alphaModFix/>
          </a:blip>
          <a:srcRect/>
          <a:stretch/>
        </p:blipFill>
        <p:spPr>
          <a:xfrm>
            <a:off x="5686122" y="3196827"/>
            <a:ext cx="220435" cy="302559"/>
          </a:xfrm>
          <a:prstGeom prst="rect">
            <a:avLst/>
          </a:prstGeom>
          <a:noFill/>
          <a:ln>
            <a:noFill/>
          </a:ln>
        </p:spPr>
      </p:pic>
      <p:pic>
        <p:nvPicPr>
          <p:cNvPr id="1929" name="Google Shape;1929;p54"/>
          <p:cNvPicPr preferRelativeResize="0"/>
          <p:nvPr/>
        </p:nvPicPr>
        <p:blipFill rotWithShape="1">
          <a:blip r:embed="rId45">
            <a:alphaModFix/>
          </a:blip>
          <a:srcRect/>
          <a:stretch/>
        </p:blipFill>
        <p:spPr>
          <a:xfrm>
            <a:off x="5686122" y="3538795"/>
            <a:ext cx="190179" cy="302559"/>
          </a:xfrm>
          <a:prstGeom prst="rect">
            <a:avLst/>
          </a:prstGeom>
          <a:noFill/>
          <a:ln>
            <a:noFill/>
          </a:ln>
        </p:spPr>
      </p:pic>
      <p:pic>
        <p:nvPicPr>
          <p:cNvPr id="1930" name="Google Shape;1930;p54"/>
          <p:cNvPicPr preferRelativeResize="0"/>
          <p:nvPr/>
        </p:nvPicPr>
        <p:blipFill rotWithShape="1">
          <a:blip r:embed="rId46">
            <a:alphaModFix/>
          </a:blip>
          <a:srcRect/>
          <a:stretch/>
        </p:blipFill>
        <p:spPr>
          <a:xfrm>
            <a:off x="5686122" y="3880764"/>
            <a:ext cx="220435" cy="302559"/>
          </a:xfrm>
          <a:prstGeom prst="rect">
            <a:avLst/>
          </a:prstGeom>
          <a:noFill/>
          <a:ln>
            <a:noFill/>
          </a:ln>
        </p:spPr>
      </p:pic>
      <p:pic>
        <p:nvPicPr>
          <p:cNvPr id="1931" name="Google Shape;1931;p54"/>
          <p:cNvPicPr preferRelativeResize="0"/>
          <p:nvPr/>
        </p:nvPicPr>
        <p:blipFill rotWithShape="1">
          <a:blip r:embed="rId47">
            <a:alphaModFix/>
          </a:blip>
          <a:srcRect/>
          <a:stretch/>
        </p:blipFill>
        <p:spPr>
          <a:xfrm>
            <a:off x="6137495" y="3202676"/>
            <a:ext cx="220435" cy="302559"/>
          </a:xfrm>
          <a:prstGeom prst="rect">
            <a:avLst/>
          </a:prstGeom>
          <a:noFill/>
          <a:ln>
            <a:noFill/>
          </a:ln>
        </p:spPr>
      </p:pic>
      <p:pic>
        <p:nvPicPr>
          <p:cNvPr id="1932" name="Google Shape;1932;p54"/>
          <p:cNvPicPr preferRelativeResize="0"/>
          <p:nvPr/>
        </p:nvPicPr>
        <p:blipFill rotWithShape="1">
          <a:blip r:embed="rId48">
            <a:alphaModFix/>
          </a:blip>
          <a:srcRect/>
          <a:stretch/>
        </p:blipFill>
        <p:spPr>
          <a:xfrm>
            <a:off x="5686122" y="4222732"/>
            <a:ext cx="181535" cy="302559"/>
          </a:xfrm>
          <a:prstGeom prst="rect">
            <a:avLst/>
          </a:prstGeom>
          <a:noFill/>
          <a:ln>
            <a:noFill/>
          </a:ln>
        </p:spPr>
      </p:pic>
      <p:pic>
        <p:nvPicPr>
          <p:cNvPr id="1933" name="Google Shape;1933;p54"/>
          <p:cNvPicPr preferRelativeResize="0"/>
          <p:nvPr/>
        </p:nvPicPr>
        <p:blipFill rotWithShape="1">
          <a:blip r:embed="rId49">
            <a:alphaModFix/>
          </a:blip>
          <a:srcRect/>
          <a:stretch/>
        </p:blipFill>
        <p:spPr>
          <a:xfrm>
            <a:off x="6146403" y="3880764"/>
            <a:ext cx="207468" cy="302559"/>
          </a:xfrm>
          <a:prstGeom prst="rect">
            <a:avLst/>
          </a:prstGeom>
          <a:noFill/>
          <a:ln>
            <a:noFill/>
          </a:ln>
        </p:spPr>
      </p:pic>
      <p:pic>
        <p:nvPicPr>
          <p:cNvPr id="1934" name="Google Shape;1934;p54"/>
          <p:cNvPicPr preferRelativeResize="0"/>
          <p:nvPr/>
        </p:nvPicPr>
        <p:blipFill rotWithShape="1">
          <a:blip r:embed="rId50">
            <a:alphaModFix/>
          </a:blip>
          <a:srcRect/>
          <a:stretch/>
        </p:blipFill>
        <p:spPr>
          <a:xfrm>
            <a:off x="5686122" y="4564697"/>
            <a:ext cx="181535" cy="302559"/>
          </a:xfrm>
          <a:prstGeom prst="rect">
            <a:avLst/>
          </a:prstGeom>
          <a:noFill/>
          <a:ln>
            <a:noFill/>
          </a:ln>
        </p:spPr>
      </p:pic>
      <p:pic>
        <p:nvPicPr>
          <p:cNvPr id="1935" name="Google Shape;1935;p54"/>
          <p:cNvPicPr preferRelativeResize="0"/>
          <p:nvPr/>
        </p:nvPicPr>
        <p:blipFill rotWithShape="1">
          <a:blip r:embed="rId51">
            <a:alphaModFix/>
          </a:blip>
          <a:srcRect/>
          <a:stretch/>
        </p:blipFill>
        <p:spPr>
          <a:xfrm>
            <a:off x="5686122" y="803049"/>
            <a:ext cx="211791" cy="302559"/>
          </a:xfrm>
          <a:prstGeom prst="rect">
            <a:avLst/>
          </a:prstGeom>
          <a:noFill/>
          <a:ln>
            <a:noFill/>
          </a:ln>
        </p:spPr>
      </p:pic>
      <p:pic>
        <p:nvPicPr>
          <p:cNvPr id="1936" name="Google Shape;1936;p54"/>
          <p:cNvPicPr preferRelativeResize="0"/>
          <p:nvPr/>
        </p:nvPicPr>
        <p:blipFill rotWithShape="1">
          <a:blip r:embed="rId52">
            <a:alphaModFix/>
          </a:blip>
          <a:srcRect/>
          <a:stretch/>
        </p:blipFill>
        <p:spPr>
          <a:xfrm>
            <a:off x="5686122" y="1145018"/>
            <a:ext cx="190179" cy="302559"/>
          </a:xfrm>
          <a:prstGeom prst="rect">
            <a:avLst/>
          </a:prstGeom>
          <a:noFill/>
          <a:ln>
            <a:noFill/>
          </a:ln>
        </p:spPr>
      </p:pic>
      <p:pic>
        <p:nvPicPr>
          <p:cNvPr id="1937" name="Google Shape;1937;p54"/>
          <p:cNvPicPr preferRelativeResize="0"/>
          <p:nvPr/>
        </p:nvPicPr>
        <p:blipFill rotWithShape="1">
          <a:blip r:embed="rId53">
            <a:alphaModFix/>
          </a:blip>
          <a:srcRect/>
          <a:stretch/>
        </p:blipFill>
        <p:spPr>
          <a:xfrm>
            <a:off x="5686122" y="1486986"/>
            <a:ext cx="220435" cy="302559"/>
          </a:xfrm>
          <a:prstGeom prst="rect">
            <a:avLst/>
          </a:prstGeom>
          <a:noFill/>
          <a:ln>
            <a:noFill/>
          </a:ln>
        </p:spPr>
      </p:pic>
      <p:pic>
        <p:nvPicPr>
          <p:cNvPr id="1938" name="Google Shape;1938;p54"/>
          <p:cNvPicPr preferRelativeResize="0"/>
          <p:nvPr/>
        </p:nvPicPr>
        <p:blipFill rotWithShape="1">
          <a:blip r:embed="rId54">
            <a:alphaModFix/>
          </a:blip>
          <a:srcRect/>
          <a:stretch/>
        </p:blipFill>
        <p:spPr>
          <a:xfrm>
            <a:off x="6144084" y="803049"/>
            <a:ext cx="220435" cy="302559"/>
          </a:xfrm>
          <a:prstGeom prst="rect">
            <a:avLst/>
          </a:prstGeom>
          <a:noFill/>
          <a:ln>
            <a:noFill/>
          </a:ln>
        </p:spPr>
      </p:pic>
      <p:pic>
        <p:nvPicPr>
          <p:cNvPr id="1939" name="Google Shape;1939;p54"/>
          <p:cNvPicPr preferRelativeResize="0"/>
          <p:nvPr/>
        </p:nvPicPr>
        <p:blipFill rotWithShape="1">
          <a:blip r:embed="rId55">
            <a:alphaModFix/>
          </a:blip>
          <a:srcRect/>
          <a:stretch/>
        </p:blipFill>
        <p:spPr>
          <a:xfrm>
            <a:off x="7540688" y="2163743"/>
            <a:ext cx="194502" cy="302558"/>
          </a:xfrm>
          <a:prstGeom prst="rect">
            <a:avLst/>
          </a:prstGeom>
          <a:noFill/>
          <a:ln>
            <a:noFill/>
          </a:ln>
        </p:spPr>
      </p:pic>
      <p:pic>
        <p:nvPicPr>
          <p:cNvPr id="1940" name="Google Shape;1940;p54"/>
          <p:cNvPicPr preferRelativeResize="0"/>
          <p:nvPr/>
        </p:nvPicPr>
        <p:blipFill rotWithShape="1">
          <a:blip r:embed="rId56">
            <a:alphaModFix/>
          </a:blip>
          <a:srcRect/>
          <a:stretch/>
        </p:blipFill>
        <p:spPr>
          <a:xfrm>
            <a:off x="7535987" y="2505615"/>
            <a:ext cx="224758" cy="302558"/>
          </a:xfrm>
          <a:prstGeom prst="rect">
            <a:avLst/>
          </a:prstGeom>
          <a:noFill/>
          <a:ln>
            <a:noFill/>
          </a:ln>
        </p:spPr>
      </p:pic>
      <p:pic>
        <p:nvPicPr>
          <p:cNvPr id="1941" name="Google Shape;1941;p54"/>
          <p:cNvPicPr preferRelativeResize="0"/>
          <p:nvPr/>
        </p:nvPicPr>
        <p:blipFill rotWithShape="1">
          <a:blip r:embed="rId57">
            <a:alphaModFix/>
          </a:blip>
          <a:srcRect/>
          <a:stretch/>
        </p:blipFill>
        <p:spPr>
          <a:xfrm>
            <a:off x="7973701" y="1828954"/>
            <a:ext cx="229080" cy="302559"/>
          </a:xfrm>
          <a:prstGeom prst="rect">
            <a:avLst/>
          </a:prstGeom>
          <a:noFill/>
          <a:ln>
            <a:noFill/>
          </a:ln>
        </p:spPr>
      </p:pic>
      <p:pic>
        <p:nvPicPr>
          <p:cNvPr id="1942" name="Google Shape;1942;p54"/>
          <p:cNvPicPr preferRelativeResize="0"/>
          <p:nvPr/>
        </p:nvPicPr>
        <p:blipFill rotWithShape="1">
          <a:blip r:embed="rId58">
            <a:alphaModFix/>
          </a:blip>
          <a:srcRect/>
          <a:stretch/>
        </p:blipFill>
        <p:spPr>
          <a:xfrm>
            <a:off x="7549431" y="2854056"/>
            <a:ext cx="190179" cy="302559"/>
          </a:xfrm>
          <a:prstGeom prst="rect">
            <a:avLst/>
          </a:prstGeom>
          <a:noFill/>
          <a:ln>
            <a:noFill/>
          </a:ln>
        </p:spPr>
      </p:pic>
      <p:pic>
        <p:nvPicPr>
          <p:cNvPr id="1943" name="Google Shape;1943;p54"/>
          <p:cNvPicPr preferRelativeResize="0"/>
          <p:nvPr/>
        </p:nvPicPr>
        <p:blipFill rotWithShape="1">
          <a:blip r:embed="rId59">
            <a:alphaModFix/>
          </a:blip>
          <a:srcRect/>
          <a:stretch/>
        </p:blipFill>
        <p:spPr>
          <a:xfrm>
            <a:off x="7973701" y="2514264"/>
            <a:ext cx="220435" cy="302559"/>
          </a:xfrm>
          <a:prstGeom prst="rect">
            <a:avLst/>
          </a:prstGeom>
          <a:noFill/>
          <a:ln>
            <a:noFill/>
          </a:ln>
        </p:spPr>
      </p:pic>
      <p:pic>
        <p:nvPicPr>
          <p:cNvPr id="1944" name="Google Shape;1944;p54"/>
          <p:cNvPicPr preferRelativeResize="0"/>
          <p:nvPr/>
        </p:nvPicPr>
        <p:blipFill rotWithShape="1">
          <a:blip r:embed="rId60">
            <a:alphaModFix/>
          </a:blip>
          <a:srcRect/>
          <a:stretch/>
        </p:blipFill>
        <p:spPr>
          <a:xfrm>
            <a:off x="7549431" y="3196425"/>
            <a:ext cx="190179" cy="302559"/>
          </a:xfrm>
          <a:prstGeom prst="rect">
            <a:avLst/>
          </a:prstGeom>
          <a:noFill/>
          <a:ln>
            <a:noFill/>
          </a:ln>
        </p:spPr>
      </p:pic>
      <p:pic>
        <p:nvPicPr>
          <p:cNvPr id="1945" name="Google Shape;1945;p54"/>
          <p:cNvPicPr preferRelativeResize="0"/>
          <p:nvPr/>
        </p:nvPicPr>
        <p:blipFill rotWithShape="1">
          <a:blip r:embed="rId61">
            <a:alphaModFix/>
          </a:blip>
          <a:srcRect/>
          <a:stretch/>
        </p:blipFill>
        <p:spPr>
          <a:xfrm>
            <a:off x="7531617" y="3538795"/>
            <a:ext cx="220435" cy="302559"/>
          </a:xfrm>
          <a:prstGeom prst="rect">
            <a:avLst/>
          </a:prstGeom>
          <a:noFill/>
          <a:ln>
            <a:noFill/>
          </a:ln>
        </p:spPr>
      </p:pic>
      <p:pic>
        <p:nvPicPr>
          <p:cNvPr id="1946" name="Google Shape;1946;p54"/>
          <p:cNvPicPr preferRelativeResize="0"/>
          <p:nvPr/>
        </p:nvPicPr>
        <p:blipFill rotWithShape="1">
          <a:blip r:embed="rId62">
            <a:alphaModFix/>
          </a:blip>
          <a:srcRect/>
          <a:stretch/>
        </p:blipFill>
        <p:spPr>
          <a:xfrm>
            <a:off x="7549431" y="3880764"/>
            <a:ext cx="194502" cy="302558"/>
          </a:xfrm>
          <a:prstGeom prst="rect">
            <a:avLst/>
          </a:prstGeom>
          <a:noFill/>
          <a:ln>
            <a:noFill/>
          </a:ln>
        </p:spPr>
      </p:pic>
      <p:pic>
        <p:nvPicPr>
          <p:cNvPr id="1947" name="Google Shape;1947;p54"/>
          <p:cNvPicPr preferRelativeResize="0"/>
          <p:nvPr/>
        </p:nvPicPr>
        <p:blipFill rotWithShape="1">
          <a:blip r:embed="rId63">
            <a:alphaModFix/>
          </a:blip>
          <a:srcRect/>
          <a:stretch/>
        </p:blipFill>
        <p:spPr>
          <a:xfrm>
            <a:off x="7529937" y="4222732"/>
            <a:ext cx="224758" cy="302558"/>
          </a:xfrm>
          <a:prstGeom prst="rect">
            <a:avLst/>
          </a:prstGeom>
          <a:noFill/>
          <a:ln>
            <a:noFill/>
          </a:ln>
        </p:spPr>
      </p:pic>
      <p:pic>
        <p:nvPicPr>
          <p:cNvPr id="1948" name="Google Shape;1948;p54"/>
          <p:cNvPicPr preferRelativeResize="0"/>
          <p:nvPr/>
        </p:nvPicPr>
        <p:blipFill rotWithShape="1">
          <a:blip r:embed="rId64">
            <a:alphaModFix/>
          </a:blip>
          <a:srcRect/>
          <a:stretch/>
        </p:blipFill>
        <p:spPr>
          <a:xfrm>
            <a:off x="7973701" y="3538795"/>
            <a:ext cx="220435" cy="302559"/>
          </a:xfrm>
          <a:prstGeom prst="rect">
            <a:avLst/>
          </a:prstGeom>
          <a:noFill/>
          <a:ln>
            <a:noFill/>
          </a:ln>
        </p:spPr>
      </p:pic>
      <p:pic>
        <p:nvPicPr>
          <p:cNvPr id="1949" name="Google Shape;1949;p54"/>
          <p:cNvPicPr preferRelativeResize="0"/>
          <p:nvPr/>
        </p:nvPicPr>
        <p:blipFill rotWithShape="1">
          <a:blip r:embed="rId65">
            <a:alphaModFix/>
          </a:blip>
          <a:srcRect/>
          <a:stretch/>
        </p:blipFill>
        <p:spPr>
          <a:xfrm>
            <a:off x="7559625" y="4564697"/>
            <a:ext cx="181535" cy="302559"/>
          </a:xfrm>
          <a:prstGeom prst="rect">
            <a:avLst/>
          </a:prstGeom>
          <a:noFill/>
          <a:ln>
            <a:noFill/>
          </a:ln>
        </p:spPr>
      </p:pic>
      <p:pic>
        <p:nvPicPr>
          <p:cNvPr id="1950" name="Google Shape;1950;p54"/>
          <p:cNvPicPr preferRelativeResize="0"/>
          <p:nvPr/>
        </p:nvPicPr>
        <p:blipFill rotWithShape="1">
          <a:blip r:embed="rId66">
            <a:alphaModFix/>
          </a:blip>
          <a:srcRect/>
          <a:stretch/>
        </p:blipFill>
        <p:spPr>
          <a:xfrm>
            <a:off x="7976671" y="4222732"/>
            <a:ext cx="216113" cy="302558"/>
          </a:xfrm>
          <a:prstGeom prst="rect">
            <a:avLst/>
          </a:prstGeom>
          <a:noFill/>
          <a:ln>
            <a:noFill/>
          </a:ln>
        </p:spPr>
      </p:pic>
      <p:pic>
        <p:nvPicPr>
          <p:cNvPr id="1951" name="Google Shape;1951;p54"/>
          <p:cNvPicPr preferRelativeResize="0"/>
          <p:nvPr/>
        </p:nvPicPr>
        <p:blipFill rotWithShape="1">
          <a:blip r:embed="rId67">
            <a:alphaModFix/>
          </a:blip>
          <a:srcRect/>
          <a:stretch/>
        </p:blipFill>
        <p:spPr>
          <a:xfrm>
            <a:off x="7573831" y="801862"/>
            <a:ext cx="181535" cy="302559"/>
          </a:xfrm>
          <a:prstGeom prst="rect">
            <a:avLst/>
          </a:prstGeom>
          <a:noFill/>
          <a:ln>
            <a:noFill/>
          </a:ln>
        </p:spPr>
      </p:pic>
      <p:pic>
        <p:nvPicPr>
          <p:cNvPr id="1952" name="Google Shape;1952;p54"/>
          <p:cNvPicPr preferRelativeResize="0"/>
          <p:nvPr/>
        </p:nvPicPr>
        <p:blipFill rotWithShape="1">
          <a:blip r:embed="rId68">
            <a:alphaModFix/>
          </a:blip>
          <a:srcRect/>
          <a:stretch/>
        </p:blipFill>
        <p:spPr>
          <a:xfrm>
            <a:off x="7554102" y="1144232"/>
            <a:ext cx="216113" cy="302558"/>
          </a:xfrm>
          <a:prstGeom prst="rect">
            <a:avLst/>
          </a:prstGeom>
          <a:noFill/>
          <a:ln>
            <a:noFill/>
          </a:ln>
        </p:spPr>
      </p:pic>
      <p:pic>
        <p:nvPicPr>
          <p:cNvPr id="1953" name="Google Shape;1953;p54"/>
          <p:cNvPicPr preferRelativeResize="0"/>
          <p:nvPr/>
        </p:nvPicPr>
        <p:blipFill rotWithShape="1">
          <a:blip r:embed="rId69">
            <a:alphaModFix/>
          </a:blip>
          <a:srcRect/>
          <a:stretch/>
        </p:blipFill>
        <p:spPr>
          <a:xfrm>
            <a:off x="7547863" y="1824561"/>
            <a:ext cx="224758" cy="302558"/>
          </a:xfrm>
          <a:prstGeom prst="rect">
            <a:avLst/>
          </a:prstGeom>
          <a:noFill/>
          <a:ln>
            <a:noFill/>
          </a:ln>
        </p:spPr>
      </p:pic>
      <p:pic>
        <p:nvPicPr>
          <p:cNvPr id="1954" name="Google Shape;1954;p54"/>
          <p:cNvPicPr preferRelativeResize="0"/>
          <p:nvPr/>
        </p:nvPicPr>
        <p:blipFill rotWithShape="1">
          <a:blip r:embed="rId70">
            <a:alphaModFix/>
          </a:blip>
          <a:srcRect/>
          <a:stretch/>
        </p:blipFill>
        <p:spPr>
          <a:xfrm>
            <a:off x="7535987" y="1486602"/>
            <a:ext cx="224758" cy="302558"/>
          </a:xfrm>
          <a:prstGeom prst="rect">
            <a:avLst/>
          </a:prstGeom>
          <a:noFill/>
          <a:ln>
            <a:noFill/>
          </a:ln>
        </p:spPr>
      </p:pic>
      <p:pic>
        <p:nvPicPr>
          <p:cNvPr id="1955" name="Google Shape;1955;p54"/>
          <p:cNvPicPr preferRelativeResize="0"/>
          <p:nvPr/>
        </p:nvPicPr>
        <p:blipFill rotWithShape="1">
          <a:blip r:embed="rId71">
            <a:alphaModFix/>
          </a:blip>
          <a:srcRect/>
          <a:stretch/>
        </p:blipFill>
        <p:spPr>
          <a:xfrm>
            <a:off x="3979468" y="1486014"/>
            <a:ext cx="216113" cy="302558"/>
          </a:xfrm>
          <a:prstGeom prst="rect">
            <a:avLst/>
          </a:prstGeom>
          <a:noFill/>
          <a:ln>
            <a:noFill/>
          </a:ln>
        </p:spPr>
      </p:pic>
      <p:pic>
        <p:nvPicPr>
          <p:cNvPr id="1956" name="Google Shape;1956;p54"/>
          <p:cNvPicPr preferRelativeResize="0"/>
          <p:nvPr/>
        </p:nvPicPr>
        <p:blipFill rotWithShape="1">
          <a:blip r:embed="rId72">
            <a:alphaModFix/>
          </a:blip>
          <a:srcRect/>
          <a:stretch/>
        </p:blipFill>
        <p:spPr>
          <a:xfrm>
            <a:off x="4366520" y="805642"/>
            <a:ext cx="216113" cy="302558"/>
          </a:xfrm>
          <a:prstGeom prst="rect">
            <a:avLst/>
          </a:prstGeom>
          <a:noFill/>
          <a:ln>
            <a:noFill/>
          </a:ln>
        </p:spPr>
      </p:pic>
      <p:pic>
        <p:nvPicPr>
          <p:cNvPr id="1957" name="Google Shape;1957;p54"/>
          <p:cNvPicPr preferRelativeResize="0"/>
          <p:nvPr/>
        </p:nvPicPr>
        <p:blipFill rotWithShape="1">
          <a:blip r:embed="rId73">
            <a:alphaModFix/>
          </a:blip>
          <a:srcRect/>
          <a:stretch/>
        </p:blipFill>
        <p:spPr>
          <a:xfrm>
            <a:off x="3979468" y="1828091"/>
            <a:ext cx="177213" cy="302559"/>
          </a:xfrm>
          <a:prstGeom prst="rect">
            <a:avLst/>
          </a:prstGeom>
          <a:noFill/>
          <a:ln>
            <a:noFill/>
          </a:ln>
        </p:spPr>
      </p:pic>
      <p:pic>
        <p:nvPicPr>
          <p:cNvPr id="1958" name="Google Shape;1958;p54"/>
          <p:cNvPicPr preferRelativeResize="0"/>
          <p:nvPr/>
        </p:nvPicPr>
        <p:blipFill rotWithShape="1">
          <a:blip r:embed="rId74">
            <a:alphaModFix/>
          </a:blip>
          <a:srcRect/>
          <a:stretch/>
        </p:blipFill>
        <p:spPr>
          <a:xfrm>
            <a:off x="4370215" y="1485508"/>
            <a:ext cx="207468" cy="302559"/>
          </a:xfrm>
          <a:prstGeom prst="rect">
            <a:avLst/>
          </a:prstGeom>
          <a:noFill/>
          <a:ln>
            <a:noFill/>
          </a:ln>
        </p:spPr>
      </p:pic>
      <p:pic>
        <p:nvPicPr>
          <p:cNvPr id="1959" name="Google Shape;1959;p54"/>
          <p:cNvPicPr preferRelativeResize="0"/>
          <p:nvPr/>
        </p:nvPicPr>
        <p:blipFill rotWithShape="1">
          <a:blip r:embed="rId75">
            <a:alphaModFix/>
          </a:blip>
          <a:srcRect/>
          <a:stretch/>
        </p:blipFill>
        <p:spPr>
          <a:xfrm>
            <a:off x="3979468" y="2170167"/>
            <a:ext cx="177213" cy="302559"/>
          </a:xfrm>
          <a:prstGeom prst="rect">
            <a:avLst/>
          </a:prstGeom>
          <a:noFill/>
          <a:ln>
            <a:noFill/>
          </a:ln>
        </p:spPr>
      </p:pic>
      <p:pic>
        <p:nvPicPr>
          <p:cNvPr id="1960" name="Google Shape;1960;p54"/>
          <p:cNvPicPr preferRelativeResize="0"/>
          <p:nvPr/>
        </p:nvPicPr>
        <p:blipFill rotWithShape="1">
          <a:blip r:embed="rId76">
            <a:alphaModFix/>
          </a:blip>
          <a:srcRect/>
          <a:stretch/>
        </p:blipFill>
        <p:spPr>
          <a:xfrm>
            <a:off x="3979468" y="2512243"/>
            <a:ext cx="207468" cy="302559"/>
          </a:xfrm>
          <a:prstGeom prst="rect">
            <a:avLst/>
          </a:prstGeom>
          <a:noFill/>
          <a:ln>
            <a:noFill/>
          </a:ln>
        </p:spPr>
      </p:pic>
      <p:pic>
        <p:nvPicPr>
          <p:cNvPr id="1961" name="Google Shape;1961;p54"/>
          <p:cNvPicPr preferRelativeResize="0"/>
          <p:nvPr/>
        </p:nvPicPr>
        <p:blipFill rotWithShape="1">
          <a:blip r:embed="rId77">
            <a:alphaModFix/>
          </a:blip>
          <a:srcRect/>
          <a:stretch/>
        </p:blipFill>
        <p:spPr>
          <a:xfrm>
            <a:off x="3979468" y="2854319"/>
            <a:ext cx="181535" cy="302559"/>
          </a:xfrm>
          <a:prstGeom prst="rect">
            <a:avLst/>
          </a:prstGeom>
          <a:noFill/>
          <a:ln>
            <a:noFill/>
          </a:ln>
        </p:spPr>
      </p:pic>
      <p:pic>
        <p:nvPicPr>
          <p:cNvPr id="1962" name="Google Shape;1962;p54"/>
          <p:cNvPicPr preferRelativeResize="0"/>
          <p:nvPr/>
        </p:nvPicPr>
        <p:blipFill rotWithShape="1">
          <a:blip r:embed="rId78">
            <a:alphaModFix/>
          </a:blip>
          <a:srcRect/>
          <a:stretch/>
        </p:blipFill>
        <p:spPr>
          <a:xfrm>
            <a:off x="3979468" y="3196395"/>
            <a:ext cx="211791" cy="302559"/>
          </a:xfrm>
          <a:prstGeom prst="rect">
            <a:avLst/>
          </a:prstGeom>
          <a:noFill/>
          <a:ln>
            <a:noFill/>
          </a:ln>
        </p:spPr>
      </p:pic>
      <p:pic>
        <p:nvPicPr>
          <p:cNvPr id="1963" name="Google Shape;1963;p54"/>
          <p:cNvPicPr preferRelativeResize="0"/>
          <p:nvPr/>
        </p:nvPicPr>
        <p:blipFill rotWithShape="1">
          <a:blip r:embed="rId79">
            <a:alphaModFix/>
          </a:blip>
          <a:srcRect/>
          <a:stretch/>
        </p:blipFill>
        <p:spPr>
          <a:xfrm>
            <a:off x="4377515" y="2520807"/>
            <a:ext cx="211791" cy="302559"/>
          </a:xfrm>
          <a:prstGeom prst="rect">
            <a:avLst/>
          </a:prstGeom>
          <a:noFill/>
          <a:ln>
            <a:noFill/>
          </a:ln>
        </p:spPr>
      </p:pic>
      <p:pic>
        <p:nvPicPr>
          <p:cNvPr id="1964" name="Google Shape;1964;p54"/>
          <p:cNvPicPr preferRelativeResize="0"/>
          <p:nvPr/>
        </p:nvPicPr>
        <p:blipFill rotWithShape="1">
          <a:blip r:embed="rId80">
            <a:alphaModFix/>
          </a:blip>
          <a:srcRect/>
          <a:stretch/>
        </p:blipFill>
        <p:spPr>
          <a:xfrm>
            <a:off x="3979468" y="3538471"/>
            <a:ext cx="168568" cy="302559"/>
          </a:xfrm>
          <a:prstGeom prst="rect">
            <a:avLst/>
          </a:prstGeom>
          <a:noFill/>
          <a:ln>
            <a:noFill/>
          </a:ln>
        </p:spPr>
      </p:pic>
      <p:pic>
        <p:nvPicPr>
          <p:cNvPr id="1965" name="Google Shape;1965;p54"/>
          <p:cNvPicPr preferRelativeResize="0"/>
          <p:nvPr/>
        </p:nvPicPr>
        <p:blipFill rotWithShape="1">
          <a:blip r:embed="rId81">
            <a:alphaModFix/>
          </a:blip>
          <a:srcRect/>
          <a:stretch/>
        </p:blipFill>
        <p:spPr>
          <a:xfrm>
            <a:off x="4377515" y="3200642"/>
            <a:ext cx="203147" cy="302558"/>
          </a:xfrm>
          <a:prstGeom prst="rect">
            <a:avLst/>
          </a:prstGeom>
          <a:noFill/>
          <a:ln>
            <a:noFill/>
          </a:ln>
        </p:spPr>
      </p:pic>
      <p:pic>
        <p:nvPicPr>
          <p:cNvPr id="1966" name="Google Shape;1966;p54"/>
          <p:cNvPicPr preferRelativeResize="0"/>
          <p:nvPr/>
        </p:nvPicPr>
        <p:blipFill rotWithShape="1">
          <a:blip r:embed="rId82">
            <a:alphaModFix/>
          </a:blip>
          <a:srcRect/>
          <a:stretch/>
        </p:blipFill>
        <p:spPr>
          <a:xfrm>
            <a:off x="3979468" y="3891352"/>
            <a:ext cx="168569" cy="280947"/>
          </a:xfrm>
          <a:prstGeom prst="rect">
            <a:avLst/>
          </a:prstGeom>
          <a:noFill/>
          <a:ln>
            <a:noFill/>
          </a:ln>
        </p:spPr>
      </p:pic>
      <p:pic>
        <p:nvPicPr>
          <p:cNvPr id="1967" name="Google Shape;1967;p54"/>
          <p:cNvPicPr preferRelativeResize="0"/>
          <p:nvPr/>
        </p:nvPicPr>
        <p:blipFill rotWithShape="1">
          <a:blip r:embed="rId83">
            <a:alphaModFix/>
          </a:blip>
          <a:srcRect/>
          <a:stretch/>
        </p:blipFill>
        <p:spPr>
          <a:xfrm>
            <a:off x="3979468" y="4222623"/>
            <a:ext cx="203147" cy="302558"/>
          </a:xfrm>
          <a:prstGeom prst="rect">
            <a:avLst/>
          </a:prstGeom>
          <a:noFill/>
          <a:ln>
            <a:noFill/>
          </a:ln>
        </p:spPr>
      </p:pic>
      <p:pic>
        <p:nvPicPr>
          <p:cNvPr id="1968" name="Google Shape;1968;p54"/>
          <p:cNvPicPr preferRelativeResize="0"/>
          <p:nvPr/>
        </p:nvPicPr>
        <p:blipFill rotWithShape="1">
          <a:blip r:embed="rId84">
            <a:alphaModFix/>
          </a:blip>
          <a:srcRect/>
          <a:stretch/>
        </p:blipFill>
        <p:spPr>
          <a:xfrm>
            <a:off x="3979468" y="4564697"/>
            <a:ext cx="181535" cy="302559"/>
          </a:xfrm>
          <a:prstGeom prst="rect">
            <a:avLst/>
          </a:prstGeom>
          <a:noFill/>
          <a:ln>
            <a:noFill/>
          </a:ln>
        </p:spPr>
      </p:pic>
      <p:pic>
        <p:nvPicPr>
          <p:cNvPr id="1969" name="Google Shape;1969;p54"/>
          <p:cNvPicPr preferRelativeResize="0"/>
          <p:nvPr/>
        </p:nvPicPr>
        <p:blipFill rotWithShape="1">
          <a:blip r:embed="rId85">
            <a:alphaModFix/>
          </a:blip>
          <a:srcRect/>
          <a:stretch/>
        </p:blipFill>
        <p:spPr>
          <a:xfrm>
            <a:off x="3979468" y="801862"/>
            <a:ext cx="211791" cy="302559"/>
          </a:xfrm>
          <a:prstGeom prst="rect">
            <a:avLst/>
          </a:prstGeom>
          <a:noFill/>
          <a:ln>
            <a:noFill/>
          </a:ln>
        </p:spPr>
      </p:pic>
      <p:pic>
        <p:nvPicPr>
          <p:cNvPr id="1970" name="Google Shape;1970;p54"/>
          <p:cNvPicPr preferRelativeResize="0"/>
          <p:nvPr/>
        </p:nvPicPr>
        <p:blipFill rotWithShape="1">
          <a:blip r:embed="rId86">
            <a:alphaModFix/>
          </a:blip>
          <a:srcRect/>
          <a:stretch/>
        </p:blipFill>
        <p:spPr>
          <a:xfrm>
            <a:off x="4396207" y="4222732"/>
            <a:ext cx="211791" cy="302559"/>
          </a:xfrm>
          <a:prstGeom prst="rect">
            <a:avLst/>
          </a:prstGeom>
          <a:noFill/>
          <a:ln>
            <a:noFill/>
          </a:ln>
        </p:spPr>
      </p:pic>
      <p:pic>
        <p:nvPicPr>
          <p:cNvPr id="1971" name="Google Shape;1971;p54"/>
          <p:cNvPicPr preferRelativeResize="0"/>
          <p:nvPr/>
        </p:nvPicPr>
        <p:blipFill rotWithShape="1">
          <a:blip r:embed="rId87">
            <a:alphaModFix/>
          </a:blip>
          <a:srcRect/>
          <a:stretch/>
        </p:blipFill>
        <p:spPr>
          <a:xfrm>
            <a:off x="3979468" y="1143938"/>
            <a:ext cx="181535" cy="3025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55"/>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977" name="Google Shape;1977;p55"/>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Bass Interval and Arpeggio Patterns</a:t>
            </a:r>
            <a:endParaRPr/>
          </a:p>
        </p:txBody>
      </p:sp>
      <p:sp>
        <p:nvSpPr>
          <p:cNvPr id="1978" name="Google Shape;1978;p55"/>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45</a:t>
            </a:fld>
            <a:endParaRPr/>
          </a:p>
        </p:txBody>
      </p:sp>
      <p:pic>
        <p:nvPicPr>
          <p:cNvPr id="1979" name="Google Shape;1979;p55"/>
          <p:cNvPicPr preferRelativeResize="0"/>
          <p:nvPr/>
        </p:nvPicPr>
        <p:blipFill rotWithShape="1">
          <a:blip r:embed="rId4">
            <a:alphaModFix/>
          </a:blip>
          <a:srcRect/>
          <a:stretch/>
        </p:blipFill>
        <p:spPr>
          <a:xfrm>
            <a:off x="3597376" y="720216"/>
            <a:ext cx="850947" cy="1512794"/>
          </a:xfrm>
          <a:prstGeom prst="rect">
            <a:avLst/>
          </a:prstGeom>
          <a:noFill/>
          <a:ln>
            <a:noFill/>
          </a:ln>
        </p:spPr>
      </p:pic>
      <p:pic>
        <p:nvPicPr>
          <p:cNvPr id="1980" name="Google Shape;1980;p55"/>
          <p:cNvPicPr preferRelativeResize="0"/>
          <p:nvPr/>
        </p:nvPicPr>
        <p:blipFill rotWithShape="1">
          <a:blip r:embed="rId5">
            <a:alphaModFix/>
          </a:blip>
          <a:srcRect/>
          <a:stretch/>
        </p:blipFill>
        <p:spPr>
          <a:xfrm>
            <a:off x="1325231" y="2737275"/>
            <a:ext cx="1197629" cy="1512794"/>
          </a:xfrm>
          <a:prstGeom prst="rect">
            <a:avLst/>
          </a:prstGeom>
          <a:noFill/>
          <a:ln>
            <a:noFill/>
          </a:ln>
        </p:spPr>
      </p:pic>
      <p:pic>
        <p:nvPicPr>
          <p:cNvPr id="1981" name="Google Shape;1981;p55"/>
          <p:cNvPicPr preferRelativeResize="0"/>
          <p:nvPr/>
        </p:nvPicPr>
        <p:blipFill rotWithShape="1">
          <a:blip r:embed="rId6">
            <a:alphaModFix/>
          </a:blip>
          <a:srcRect/>
          <a:stretch/>
        </p:blipFill>
        <p:spPr>
          <a:xfrm>
            <a:off x="5486790" y="720216"/>
            <a:ext cx="850947" cy="1512794"/>
          </a:xfrm>
          <a:prstGeom prst="rect">
            <a:avLst/>
          </a:prstGeom>
          <a:noFill/>
          <a:ln>
            <a:noFill/>
          </a:ln>
        </p:spPr>
      </p:pic>
      <p:pic>
        <p:nvPicPr>
          <p:cNvPr id="1982" name="Google Shape;1982;p55"/>
          <p:cNvPicPr preferRelativeResize="0"/>
          <p:nvPr/>
        </p:nvPicPr>
        <p:blipFill rotWithShape="1">
          <a:blip r:embed="rId7">
            <a:alphaModFix/>
          </a:blip>
          <a:srcRect/>
          <a:stretch/>
        </p:blipFill>
        <p:spPr>
          <a:xfrm>
            <a:off x="4130776" y="2737275"/>
            <a:ext cx="1040046" cy="1512794"/>
          </a:xfrm>
          <a:prstGeom prst="rect">
            <a:avLst/>
          </a:prstGeom>
          <a:noFill/>
          <a:ln>
            <a:noFill/>
          </a:ln>
        </p:spPr>
      </p:pic>
      <p:pic>
        <p:nvPicPr>
          <p:cNvPr id="1983" name="Google Shape;1983;p55"/>
          <p:cNvPicPr preferRelativeResize="0"/>
          <p:nvPr/>
        </p:nvPicPr>
        <p:blipFill rotWithShape="1">
          <a:blip r:embed="rId8">
            <a:alphaModFix/>
          </a:blip>
          <a:srcRect/>
          <a:stretch/>
        </p:blipFill>
        <p:spPr>
          <a:xfrm>
            <a:off x="7376203" y="720216"/>
            <a:ext cx="882463" cy="1512794"/>
          </a:xfrm>
          <a:prstGeom prst="rect">
            <a:avLst/>
          </a:prstGeom>
          <a:noFill/>
          <a:ln>
            <a:noFill/>
          </a:ln>
        </p:spPr>
      </p:pic>
      <p:pic>
        <p:nvPicPr>
          <p:cNvPr id="1984" name="Google Shape;1984;p55"/>
          <p:cNvPicPr preferRelativeResize="0"/>
          <p:nvPr/>
        </p:nvPicPr>
        <p:blipFill rotWithShape="1">
          <a:blip r:embed="rId9">
            <a:alphaModFix/>
          </a:blip>
          <a:srcRect/>
          <a:stretch/>
        </p:blipFill>
        <p:spPr>
          <a:xfrm>
            <a:off x="6719844" y="2737275"/>
            <a:ext cx="1040046" cy="1512794"/>
          </a:xfrm>
          <a:prstGeom prst="rect">
            <a:avLst/>
          </a:prstGeom>
          <a:noFill/>
          <a:ln>
            <a:noFill/>
          </a:ln>
        </p:spPr>
      </p:pic>
      <p:pic>
        <p:nvPicPr>
          <p:cNvPr id="1985" name="Google Shape;1985;p55"/>
          <p:cNvPicPr preferRelativeResize="0"/>
          <p:nvPr/>
        </p:nvPicPr>
        <p:blipFill rotWithShape="1">
          <a:blip r:embed="rId10">
            <a:alphaModFix/>
          </a:blip>
          <a:srcRect/>
          <a:stretch/>
        </p:blipFill>
        <p:spPr>
          <a:xfrm>
            <a:off x="885349" y="720216"/>
            <a:ext cx="1449761" cy="151279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pic>
        <p:nvPicPr>
          <p:cNvPr id="1990" name="Google Shape;1990;p56"/>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991" name="Google Shape;1991;p56"/>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8th Note Comping Patterns</a:t>
            </a:r>
            <a:endParaRPr/>
          </a:p>
        </p:txBody>
      </p:sp>
      <p:sp>
        <p:nvSpPr>
          <p:cNvPr id="1992" name="Google Shape;1992;p56"/>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46</a:t>
            </a:fld>
            <a:endParaRPr/>
          </a:p>
        </p:txBody>
      </p:sp>
      <p:pic>
        <p:nvPicPr>
          <p:cNvPr id="1993" name="Google Shape;1993;p56"/>
          <p:cNvPicPr preferRelativeResize="0"/>
          <p:nvPr/>
        </p:nvPicPr>
        <p:blipFill rotWithShape="1">
          <a:blip r:embed="rId4">
            <a:alphaModFix/>
          </a:blip>
          <a:srcRect/>
          <a:stretch/>
        </p:blipFill>
        <p:spPr>
          <a:xfrm>
            <a:off x="605140" y="586170"/>
            <a:ext cx="2153277" cy="602918"/>
          </a:xfrm>
          <a:prstGeom prst="rect">
            <a:avLst/>
          </a:prstGeom>
          <a:noFill/>
          <a:ln>
            <a:noFill/>
          </a:ln>
        </p:spPr>
      </p:pic>
      <p:pic>
        <p:nvPicPr>
          <p:cNvPr id="1994" name="Google Shape;1994;p56"/>
          <p:cNvPicPr preferRelativeResize="0"/>
          <p:nvPr/>
        </p:nvPicPr>
        <p:blipFill rotWithShape="1">
          <a:blip r:embed="rId5">
            <a:alphaModFix/>
          </a:blip>
          <a:srcRect/>
          <a:stretch/>
        </p:blipFill>
        <p:spPr>
          <a:xfrm>
            <a:off x="3495356" y="1554766"/>
            <a:ext cx="2153277" cy="602918"/>
          </a:xfrm>
          <a:prstGeom prst="rect">
            <a:avLst/>
          </a:prstGeom>
          <a:noFill/>
          <a:ln>
            <a:noFill/>
          </a:ln>
        </p:spPr>
      </p:pic>
      <p:pic>
        <p:nvPicPr>
          <p:cNvPr id="1995" name="Google Shape;1995;p56"/>
          <p:cNvPicPr preferRelativeResize="0"/>
          <p:nvPr/>
        </p:nvPicPr>
        <p:blipFill rotWithShape="1">
          <a:blip r:embed="rId6">
            <a:alphaModFix/>
          </a:blip>
          <a:srcRect/>
          <a:stretch/>
        </p:blipFill>
        <p:spPr>
          <a:xfrm>
            <a:off x="605140" y="1548160"/>
            <a:ext cx="2153277" cy="602918"/>
          </a:xfrm>
          <a:prstGeom prst="rect">
            <a:avLst/>
          </a:prstGeom>
          <a:noFill/>
          <a:ln>
            <a:noFill/>
          </a:ln>
        </p:spPr>
      </p:pic>
      <p:pic>
        <p:nvPicPr>
          <p:cNvPr id="1996" name="Google Shape;1996;p56"/>
          <p:cNvPicPr preferRelativeResize="0"/>
          <p:nvPr/>
        </p:nvPicPr>
        <p:blipFill rotWithShape="1">
          <a:blip r:embed="rId7">
            <a:alphaModFix/>
          </a:blip>
          <a:srcRect/>
          <a:stretch/>
        </p:blipFill>
        <p:spPr>
          <a:xfrm>
            <a:off x="3427533" y="592776"/>
            <a:ext cx="2153277" cy="602918"/>
          </a:xfrm>
          <a:prstGeom prst="rect">
            <a:avLst/>
          </a:prstGeom>
          <a:noFill/>
          <a:ln>
            <a:noFill/>
          </a:ln>
        </p:spPr>
      </p:pic>
      <p:pic>
        <p:nvPicPr>
          <p:cNvPr id="1997" name="Google Shape;1997;p56"/>
          <p:cNvPicPr preferRelativeResize="0"/>
          <p:nvPr/>
        </p:nvPicPr>
        <p:blipFill rotWithShape="1">
          <a:blip r:embed="rId8">
            <a:alphaModFix/>
          </a:blip>
          <a:srcRect/>
          <a:stretch/>
        </p:blipFill>
        <p:spPr>
          <a:xfrm>
            <a:off x="6385571" y="587802"/>
            <a:ext cx="2153277" cy="602918"/>
          </a:xfrm>
          <a:prstGeom prst="rect">
            <a:avLst/>
          </a:prstGeom>
          <a:noFill/>
          <a:ln>
            <a:noFill/>
          </a:ln>
        </p:spPr>
      </p:pic>
      <p:pic>
        <p:nvPicPr>
          <p:cNvPr id="1998" name="Google Shape;1998;p56"/>
          <p:cNvPicPr preferRelativeResize="0"/>
          <p:nvPr/>
        </p:nvPicPr>
        <p:blipFill rotWithShape="1">
          <a:blip r:embed="rId9">
            <a:alphaModFix/>
          </a:blip>
          <a:srcRect/>
          <a:stretch/>
        </p:blipFill>
        <p:spPr>
          <a:xfrm>
            <a:off x="6385571" y="1556805"/>
            <a:ext cx="2153277" cy="602918"/>
          </a:xfrm>
          <a:prstGeom prst="rect">
            <a:avLst/>
          </a:prstGeom>
          <a:noFill/>
          <a:ln>
            <a:noFill/>
          </a:ln>
        </p:spPr>
      </p:pic>
      <p:pic>
        <p:nvPicPr>
          <p:cNvPr id="1999" name="Google Shape;1999;p56"/>
          <p:cNvPicPr preferRelativeResize="0"/>
          <p:nvPr/>
        </p:nvPicPr>
        <p:blipFill rotWithShape="1">
          <a:blip r:embed="rId10">
            <a:alphaModFix/>
          </a:blip>
          <a:srcRect/>
          <a:stretch/>
        </p:blipFill>
        <p:spPr>
          <a:xfrm>
            <a:off x="679466" y="2894916"/>
            <a:ext cx="3025588" cy="441232"/>
          </a:xfrm>
          <a:prstGeom prst="rect">
            <a:avLst/>
          </a:prstGeom>
          <a:noFill/>
          <a:ln>
            <a:noFill/>
          </a:ln>
        </p:spPr>
      </p:pic>
      <p:pic>
        <p:nvPicPr>
          <p:cNvPr id="2000" name="Google Shape;2000;p56"/>
          <p:cNvPicPr preferRelativeResize="0"/>
          <p:nvPr/>
        </p:nvPicPr>
        <p:blipFill rotWithShape="1">
          <a:blip r:embed="rId11">
            <a:alphaModFix/>
          </a:blip>
          <a:srcRect/>
          <a:stretch/>
        </p:blipFill>
        <p:spPr>
          <a:xfrm>
            <a:off x="679466" y="3350760"/>
            <a:ext cx="3025588" cy="441232"/>
          </a:xfrm>
          <a:prstGeom prst="rect">
            <a:avLst/>
          </a:prstGeom>
          <a:noFill/>
          <a:ln>
            <a:noFill/>
          </a:ln>
        </p:spPr>
      </p:pic>
      <p:pic>
        <p:nvPicPr>
          <p:cNvPr id="2001" name="Google Shape;2001;p56"/>
          <p:cNvPicPr preferRelativeResize="0"/>
          <p:nvPr/>
        </p:nvPicPr>
        <p:blipFill rotWithShape="1">
          <a:blip r:embed="rId10">
            <a:alphaModFix/>
          </a:blip>
          <a:srcRect/>
          <a:stretch/>
        </p:blipFill>
        <p:spPr>
          <a:xfrm>
            <a:off x="679466" y="3806603"/>
            <a:ext cx="3025588" cy="441232"/>
          </a:xfrm>
          <a:prstGeom prst="rect">
            <a:avLst/>
          </a:prstGeom>
          <a:noFill/>
          <a:ln>
            <a:noFill/>
          </a:ln>
        </p:spPr>
      </p:pic>
      <p:pic>
        <p:nvPicPr>
          <p:cNvPr id="2002" name="Google Shape;2002;p56"/>
          <p:cNvPicPr preferRelativeResize="0"/>
          <p:nvPr/>
        </p:nvPicPr>
        <p:blipFill rotWithShape="1">
          <a:blip r:embed="rId12">
            <a:alphaModFix/>
          </a:blip>
          <a:srcRect/>
          <a:stretch/>
        </p:blipFill>
        <p:spPr>
          <a:xfrm>
            <a:off x="5112920" y="2894916"/>
            <a:ext cx="3025588" cy="441232"/>
          </a:xfrm>
          <a:prstGeom prst="rect">
            <a:avLst/>
          </a:prstGeom>
          <a:noFill/>
          <a:ln>
            <a:noFill/>
          </a:ln>
        </p:spPr>
      </p:pic>
      <p:pic>
        <p:nvPicPr>
          <p:cNvPr id="2003" name="Google Shape;2003;p56"/>
          <p:cNvPicPr preferRelativeResize="0"/>
          <p:nvPr/>
        </p:nvPicPr>
        <p:blipFill rotWithShape="1">
          <a:blip r:embed="rId13">
            <a:alphaModFix/>
          </a:blip>
          <a:srcRect/>
          <a:stretch/>
        </p:blipFill>
        <p:spPr>
          <a:xfrm>
            <a:off x="5112920" y="3806603"/>
            <a:ext cx="3025588" cy="441232"/>
          </a:xfrm>
          <a:prstGeom prst="rect">
            <a:avLst/>
          </a:prstGeom>
          <a:noFill/>
          <a:ln>
            <a:noFill/>
          </a:ln>
        </p:spPr>
      </p:pic>
      <p:pic>
        <p:nvPicPr>
          <p:cNvPr id="2004" name="Google Shape;2004;p56"/>
          <p:cNvPicPr preferRelativeResize="0"/>
          <p:nvPr/>
        </p:nvPicPr>
        <p:blipFill rotWithShape="1">
          <a:blip r:embed="rId14">
            <a:alphaModFix/>
          </a:blip>
          <a:srcRect/>
          <a:stretch/>
        </p:blipFill>
        <p:spPr>
          <a:xfrm>
            <a:off x="5112920" y="3336148"/>
            <a:ext cx="3025588" cy="441232"/>
          </a:xfrm>
          <a:prstGeom prst="rect">
            <a:avLst/>
          </a:prstGeom>
          <a:noFill/>
          <a:ln>
            <a:noFill/>
          </a:ln>
        </p:spPr>
      </p:pic>
      <p:sp>
        <p:nvSpPr>
          <p:cNvPr id="2005" name="Google Shape;2005;p56"/>
          <p:cNvSpPr txBox="1">
            <a:spLocks noGrp="1"/>
          </p:cNvSpPr>
          <p:nvPr>
            <p:ph type="subTitle" idx="1"/>
          </p:nvPr>
        </p:nvSpPr>
        <p:spPr>
          <a:xfrm>
            <a:off x="1568250" y="2542025"/>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Common 16th Note Comping Patterns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pic>
        <p:nvPicPr>
          <p:cNvPr id="2010" name="Google Shape;2010;p57"/>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011" name="Google Shape;2011;p57"/>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8th Note Comping Patterns</a:t>
            </a:r>
            <a:endParaRPr/>
          </a:p>
        </p:txBody>
      </p:sp>
      <p:sp>
        <p:nvSpPr>
          <p:cNvPr id="2012" name="Google Shape;2012;p57"/>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47</a:t>
            </a:fld>
            <a:endParaRPr/>
          </a:p>
        </p:txBody>
      </p:sp>
      <p:grpSp>
        <p:nvGrpSpPr>
          <p:cNvPr id="2013" name="Google Shape;2013;p57"/>
          <p:cNvGrpSpPr/>
          <p:nvPr/>
        </p:nvGrpSpPr>
        <p:grpSpPr>
          <a:xfrm>
            <a:off x="1534848" y="350838"/>
            <a:ext cx="6074294" cy="4567162"/>
            <a:chOff x="475792" y="586111"/>
            <a:chExt cx="9178444" cy="6901122"/>
          </a:xfrm>
        </p:grpSpPr>
        <p:pic>
          <p:nvPicPr>
            <p:cNvPr id="2014" name="Google Shape;2014;p57"/>
            <p:cNvPicPr preferRelativeResize="0"/>
            <p:nvPr/>
          </p:nvPicPr>
          <p:blipFill rotWithShape="1">
            <a:blip r:embed="rId4">
              <a:alphaModFix/>
            </a:blip>
            <a:srcRect/>
            <a:stretch/>
          </p:blipFill>
          <p:spPr>
            <a:xfrm>
              <a:off x="7041663" y="6755713"/>
              <a:ext cx="2612572" cy="731520"/>
            </a:xfrm>
            <a:prstGeom prst="rect">
              <a:avLst/>
            </a:prstGeom>
            <a:noFill/>
            <a:ln>
              <a:noFill/>
            </a:ln>
          </p:spPr>
        </p:pic>
        <p:pic>
          <p:nvPicPr>
            <p:cNvPr id="2015" name="Google Shape;2015;p57"/>
            <p:cNvPicPr preferRelativeResize="0"/>
            <p:nvPr/>
          </p:nvPicPr>
          <p:blipFill rotWithShape="1">
            <a:blip r:embed="rId5">
              <a:alphaModFix/>
            </a:blip>
            <a:srcRect/>
            <a:stretch/>
          </p:blipFill>
          <p:spPr>
            <a:xfrm>
              <a:off x="475792" y="615188"/>
              <a:ext cx="2612572" cy="731520"/>
            </a:xfrm>
            <a:prstGeom prst="rect">
              <a:avLst/>
            </a:prstGeom>
            <a:noFill/>
            <a:ln>
              <a:noFill/>
            </a:ln>
          </p:spPr>
        </p:pic>
        <p:pic>
          <p:nvPicPr>
            <p:cNvPr id="2016" name="Google Shape;2016;p57"/>
            <p:cNvPicPr preferRelativeResize="0"/>
            <p:nvPr/>
          </p:nvPicPr>
          <p:blipFill rotWithShape="1">
            <a:blip r:embed="rId6">
              <a:alphaModFix/>
            </a:blip>
            <a:srcRect/>
            <a:stretch/>
          </p:blipFill>
          <p:spPr>
            <a:xfrm>
              <a:off x="475793" y="3344312"/>
              <a:ext cx="2612572" cy="731520"/>
            </a:xfrm>
            <a:prstGeom prst="rect">
              <a:avLst/>
            </a:prstGeom>
            <a:noFill/>
            <a:ln>
              <a:noFill/>
            </a:ln>
          </p:spPr>
        </p:pic>
        <p:pic>
          <p:nvPicPr>
            <p:cNvPr id="2017" name="Google Shape;2017;p57"/>
            <p:cNvPicPr preferRelativeResize="0"/>
            <p:nvPr/>
          </p:nvPicPr>
          <p:blipFill rotWithShape="1">
            <a:blip r:embed="rId7">
              <a:alphaModFix/>
            </a:blip>
            <a:srcRect/>
            <a:stretch/>
          </p:blipFill>
          <p:spPr>
            <a:xfrm>
              <a:off x="475793" y="4026593"/>
              <a:ext cx="2612572" cy="731520"/>
            </a:xfrm>
            <a:prstGeom prst="rect">
              <a:avLst/>
            </a:prstGeom>
            <a:noFill/>
            <a:ln>
              <a:noFill/>
            </a:ln>
          </p:spPr>
        </p:pic>
        <p:pic>
          <p:nvPicPr>
            <p:cNvPr id="2018" name="Google Shape;2018;p57"/>
            <p:cNvPicPr preferRelativeResize="0"/>
            <p:nvPr/>
          </p:nvPicPr>
          <p:blipFill rotWithShape="1">
            <a:blip r:embed="rId8">
              <a:alphaModFix/>
            </a:blip>
            <a:srcRect/>
            <a:stretch/>
          </p:blipFill>
          <p:spPr>
            <a:xfrm>
              <a:off x="475793" y="2662031"/>
              <a:ext cx="2612572" cy="731520"/>
            </a:xfrm>
            <a:prstGeom prst="rect">
              <a:avLst/>
            </a:prstGeom>
            <a:noFill/>
            <a:ln>
              <a:noFill/>
            </a:ln>
          </p:spPr>
        </p:pic>
        <p:pic>
          <p:nvPicPr>
            <p:cNvPr id="2019" name="Google Shape;2019;p57"/>
            <p:cNvPicPr preferRelativeResize="0"/>
            <p:nvPr/>
          </p:nvPicPr>
          <p:blipFill rotWithShape="1">
            <a:blip r:embed="rId9">
              <a:alphaModFix/>
            </a:blip>
            <a:srcRect/>
            <a:stretch/>
          </p:blipFill>
          <p:spPr>
            <a:xfrm>
              <a:off x="475793" y="6073436"/>
              <a:ext cx="2612572" cy="731520"/>
            </a:xfrm>
            <a:prstGeom prst="rect">
              <a:avLst/>
            </a:prstGeom>
            <a:noFill/>
            <a:ln>
              <a:noFill/>
            </a:ln>
          </p:spPr>
        </p:pic>
        <p:pic>
          <p:nvPicPr>
            <p:cNvPr id="2020" name="Google Shape;2020;p57"/>
            <p:cNvPicPr preferRelativeResize="0"/>
            <p:nvPr/>
          </p:nvPicPr>
          <p:blipFill rotWithShape="1">
            <a:blip r:embed="rId10">
              <a:alphaModFix/>
            </a:blip>
            <a:srcRect/>
            <a:stretch/>
          </p:blipFill>
          <p:spPr>
            <a:xfrm>
              <a:off x="475793" y="4708874"/>
              <a:ext cx="2612572" cy="731520"/>
            </a:xfrm>
            <a:prstGeom prst="rect">
              <a:avLst/>
            </a:prstGeom>
            <a:noFill/>
            <a:ln>
              <a:noFill/>
            </a:ln>
          </p:spPr>
        </p:pic>
        <p:pic>
          <p:nvPicPr>
            <p:cNvPr id="2021" name="Google Shape;2021;p57"/>
            <p:cNvPicPr preferRelativeResize="0"/>
            <p:nvPr/>
          </p:nvPicPr>
          <p:blipFill rotWithShape="1">
            <a:blip r:embed="rId11">
              <a:alphaModFix/>
            </a:blip>
            <a:srcRect/>
            <a:stretch/>
          </p:blipFill>
          <p:spPr>
            <a:xfrm>
              <a:off x="475793" y="5391155"/>
              <a:ext cx="2612572" cy="731520"/>
            </a:xfrm>
            <a:prstGeom prst="rect">
              <a:avLst/>
            </a:prstGeom>
            <a:noFill/>
            <a:ln>
              <a:noFill/>
            </a:ln>
          </p:spPr>
        </p:pic>
        <p:pic>
          <p:nvPicPr>
            <p:cNvPr id="2022" name="Google Shape;2022;p57"/>
            <p:cNvPicPr preferRelativeResize="0"/>
            <p:nvPr/>
          </p:nvPicPr>
          <p:blipFill rotWithShape="1">
            <a:blip r:embed="rId12">
              <a:alphaModFix/>
            </a:blip>
            <a:srcRect/>
            <a:stretch/>
          </p:blipFill>
          <p:spPr>
            <a:xfrm>
              <a:off x="475793" y="1297469"/>
              <a:ext cx="2612572" cy="731520"/>
            </a:xfrm>
            <a:prstGeom prst="rect">
              <a:avLst/>
            </a:prstGeom>
            <a:noFill/>
            <a:ln>
              <a:noFill/>
            </a:ln>
          </p:spPr>
        </p:pic>
        <p:pic>
          <p:nvPicPr>
            <p:cNvPr id="2023" name="Google Shape;2023;p57"/>
            <p:cNvPicPr preferRelativeResize="0"/>
            <p:nvPr/>
          </p:nvPicPr>
          <p:blipFill rotWithShape="1">
            <a:blip r:embed="rId13">
              <a:alphaModFix/>
            </a:blip>
            <a:srcRect/>
            <a:stretch/>
          </p:blipFill>
          <p:spPr>
            <a:xfrm>
              <a:off x="475793" y="1979750"/>
              <a:ext cx="2612572" cy="731520"/>
            </a:xfrm>
            <a:prstGeom prst="rect">
              <a:avLst/>
            </a:prstGeom>
            <a:noFill/>
            <a:ln>
              <a:noFill/>
            </a:ln>
          </p:spPr>
        </p:pic>
        <p:pic>
          <p:nvPicPr>
            <p:cNvPr id="2024" name="Google Shape;2024;p57"/>
            <p:cNvPicPr preferRelativeResize="0"/>
            <p:nvPr/>
          </p:nvPicPr>
          <p:blipFill rotWithShape="1">
            <a:blip r:embed="rId14">
              <a:alphaModFix/>
            </a:blip>
            <a:srcRect/>
            <a:stretch/>
          </p:blipFill>
          <p:spPr>
            <a:xfrm>
              <a:off x="3722914" y="4013666"/>
              <a:ext cx="2612572" cy="731520"/>
            </a:xfrm>
            <a:prstGeom prst="rect">
              <a:avLst/>
            </a:prstGeom>
            <a:noFill/>
            <a:ln>
              <a:noFill/>
            </a:ln>
          </p:spPr>
        </p:pic>
        <p:pic>
          <p:nvPicPr>
            <p:cNvPr id="2025" name="Google Shape;2025;p57"/>
            <p:cNvPicPr preferRelativeResize="0"/>
            <p:nvPr/>
          </p:nvPicPr>
          <p:blipFill rotWithShape="1">
            <a:blip r:embed="rId15">
              <a:alphaModFix/>
            </a:blip>
            <a:srcRect/>
            <a:stretch/>
          </p:blipFill>
          <p:spPr>
            <a:xfrm>
              <a:off x="475793" y="6755713"/>
              <a:ext cx="2612572" cy="731520"/>
            </a:xfrm>
            <a:prstGeom prst="rect">
              <a:avLst/>
            </a:prstGeom>
            <a:noFill/>
            <a:ln>
              <a:noFill/>
            </a:ln>
          </p:spPr>
        </p:pic>
        <p:pic>
          <p:nvPicPr>
            <p:cNvPr id="2026" name="Google Shape;2026;p57"/>
            <p:cNvPicPr preferRelativeResize="0"/>
            <p:nvPr/>
          </p:nvPicPr>
          <p:blipFill rotWithShape="1">
            <a:blip r:embed="rId16">
              <a:alphaModFix/>
            </a:blip>
            <a:srcRect/>
            <a:stretch/>
          </p:blipFill>
          <p:spPr>
            <a:xfrm>
              <a:off x="3722914" y="3328155"/>
              <a:ext cx="2612572" cy="731520"/>
            </a:xfrm>
            <a:prstGeom prst="rect">
              <a:avLst/>
            </a:prstGeom>
            <a:noFill/>
            <a:ln>
              <a:noFill/>
            </a:ln>
          </p:spPr>
        </p:pic>
        <p:pic>
          <p:nvPicPr>
            <p:cNvPr id="2027" name="Google Shape;2027;p57"/>
            <p:cNvPicPr preferRelativeResize="0"/>
            <p:nvPr/>
          </p:nvPicPr>
          <p:blipFill rotWithShape="1">
            <a:blip r:embed="rId17">
              <a:alphaModFix/>
            </a:blip>
            <a:srcRect/>
            <a:stretch/>
          </p:blipFill>
          <p:spPr>
            <a:xfrm>
              <a:off x="3722914" y="586111"/>
              <a:ext cx="2612572" cy="731520"/>
            </a:xfrm>
            <a:prstGeom prst="rect">
              <a:avLst/>
            </a:prstGeom>
            <a:noFill/>
            <a:ln>
              <a:noFill/>
            </a:ln>
          </p:spPr>
        </p:pic>
        <p:pic>
          <p:nvPicPr>
            <p:cNvPr id="2028" name="Google Shape;2028;p57"/>
            <p:cNvPicPr preferRelativeResize="0"/>
            <p:nvPr/>
          </p:nvPicPr>
          <p:blipFill rotWithShape="1">
            <a:blip r:embed="rId18">
              <a:alphaModFix/>
            </a:blip>
            <a:srcRect/>
            <a:stretch/>
          </p:blipFill>
          <p:spPr>
            <a:xfrm>
              <a:off x="3722914" y="1271622"/>
              <a:ext cx="2612572" cy="731520"/>
            </a:xfrm>
            <a:prstGeom prst="rect">
              <a:avLst/>
            </a:prstGeom>
            <a:noFill/>
            <a:ln>
              <a:noFill/>
            </a:ln>
          </p:spPr>
        </p:pic>
        <p:pic>
          <p:nvPicPr>
            <p:cNvPr id="2029" name="Google Shape;2029;p57"/>
            <p:cNvPicPr preferRelativeResize="0"/>
            <p:nvPr/>
          </p:nvPicPr>
          <p:blipFill rotWithShape="1">
            <a:blip r:embed="rId19">
              <a:alphaModFix/>
            </a:blip>
            <a:srcRect/>
            <a:stretch/>
          </p:blipFill>
          <p:spPr>
            <a:xfrm>
              <a:off x="3722914" y="2642644"/>
              <a:ext cx="2612572" cy="731520"/>
            </a:xfrm>
            <a:prstGeom prst="rect">
              <a:avLst/>
            </a:prstGeom>
            <a:noFill/>
            <a:ln>
              <a:noFill/>
            </a:ln>
          </p:spPr>
        </p:pic>
        <p:pic>
          <p:nvPicPr>
            <p:cNvPr id="2030" name="Google Shape;2030;p57"/>
            <p:cNvPicPr preferRelativeResize="0"/>
            <p:nvPr/>
          </p:nvPicPr>
          <p:blipFill rotWithShape="1">
            <a:blip r:embed="rId20">
              <a:alphaModFix/>
            </a:blip>
            <a:srcRect/>
            <a:stretch/>
          </p:blipFill>
          <p:spPr>
            <a:xfrm>
              <a:off x="3722914" y="1957133"/>
              <a:ext cx="2612572" cy="731520"/>
            </a:xfrm>
            <a:prstGeom prst="rect">
              <a:avLst/>
            </a:prstGeom>
            <a:noFill/>
            <a:ln>
              <a:noFill/>
            </a:ln>
          </p:spPr>
        </p:pic>
        <p:pic>
          <p:nvPicPr>
            <p:cNvPr id="2031" name="Google Shape;2031;p57"/>
            <p:cNvPicPr preferRelativeResize="0"/>
            <p:nvPr/>
          </p:nvPicPr>
          <p:blipFill rotWithShape="1">
            <a:blip r:embed="rId21">
              <a:alphaModFix/>
            </a:blip>
            <a:srcRect/>
            <a:stretch/>
          </p:blipFill>
          <p:spPr>
            <a:xfrm>
              <a:off x="3722914" y="5384688"/>
              <a:ext cx="2612572" cy="731520"/>
            </a:xfrm>
            <a:prstGeom prst="rect">
              <a:avLst/>
            </a:prstGeom>
            <a:noFill/>
            <a:ln>
              <a:noFill/>
            </a:ln>
          </p:spPr>
        </p:pic>
        <p:pic>
          <p:nvPicPr>
            <p:cNvPr id="2032" name="Google Shape;2032;p57"/>
            <p:cNvPicPr preferRelativeResize="0"/>
            <p:nvPr/>
          </p:nvPicPr>
          <p:blipFill rotWithShape="1">
            <a:blip r:embed="rId22">
              <a:alphaModFix/>
            </a:blip>
            <a:srcRect/>
            <a:stretch/>
          </p:blipFill>
          <p:spPr>
            <a:xfrm>
              <a:off x="3722914" y="6755713"/>
              <a:ext cx="2612572" cy="731520"/>
            </a:xfrm>
            <a:prstGeom prst="rect">
              <a:avLst/>
            </a:prstGeom>
            <a:noFill/>
            <a:ln>
              <a:noFill/>
            </a:ln>
          </p:spPr>
        </p:pic>
        <p:pic>
          <p:nvPicPr>
            <p:cNvPr id="2033" name="Google Shape;2033;p57"/>
            <p:cNvPicPr preferRelativeResize="0"/>
            <p:nvPr/>
          </p:nvPicPr>
          <p:blipFill rotWithShape="1">
            <a:blip r:embed="rId23">
              <a:alphaModFix/>
            </a:blip>
            <a:srcRect/>
            <a:stretch/>
          </p:blipFill>
          <p:spPr>
            <a:xfrm>
              <a:off x="7041662" y="586111"/>
              <a:ext cx="2612572" cy="731520"/>
            </a:xfrm>
            <a:prstGeom prst="rect">
              <a:avLst/>
            </a:prstGeom>
            <a:noFill/>
            <a:ln>
              <a:noFill/>
            </a:ln>
          </p:spPr>
        </p:pic>
        <p:pic>
          <p:nvPicPr>
            <p:cNvPr id="2034" name="Google Shape;2034;p57"/>
            <p:cNvPicPr preferRelativeResize="0"/>
            <p:nvPr/>
          </p:nvPicPr>
          <p:blipFill rotWithShape="1">
            <a:blip r:embed="rId24">
              <a:alphaModFix/>
            </a:blip>
            <a:srcRect/>
            <a:stretch/>
          </p:blipFill>
          <p:spPr>
            <a:xfrm>
              <a:off x="3722914" y="6070199"/>
              <a:ext cx="2612572" cy="731520"/>
            </a:xfrm>
            <a:prstGeom prst="rect">
              <a:avLst/>
            </a:prstGeom>
            <a:noFill/>
            <a:ln>
              <a:noFill/>
            </a:ln>
          </p:spPr>
        </p:pic>
        <p:pic>
          <p:nvPicPr>
            <p:cNvPr id="2035" name="Google Shape;2035;p57"/>
            <p:cNvPicPr preferRelativeResize="0"/>
            <p:nvPr/>
          </p:nvPicPr>
          <p:blipFill rotWithShape="1">
            <a:blip r:embed="rId25">
              <a:alphaModFix/>
            </a:blip>
            <a:srcRect/>
            <a:stretch/>
          </p:blipFill>
          <p:spPr>
            <a:xfrm>
              <a:off x="3722914" y="4699177"/>
              <a:ext cx="2612572" cy="731520"/>
            </a:xfrm>
            <a:prstGeom prst="rect">
              <a:avLst/>
            </a:prstGeom>
            <a:noFill/>
            <a:ln>
              <a:noFill/>
            </a:ln>
          </p:spPr>
        </p:pic>
        <p:pic>
          <p:nvPicPr>
            <p:cNvPr id="2036" name="Google Shape;2036;p57"/>
            <p:cNvPicPr preferRelativeResize="0"/>
            <p:nvPr/>
          </p:nvPicPr>
          <p:blipFill rotWithShape="1">
            <a:blip r:embed="rId26">
              <a:alphaModFix/>
            </a:blip>
            <a:srcRect/>
            <a:stretch/>
          </p:blipFill>
          <p:spPr>
            <a:xfrm>
              <a:off x="7041664" y="1957133"/>
              <a:ext cx="2612572" cy="731520"/>
            </a:xfrm>
            <a:prstGeom prst="rect">
              <a:avLst/>
            </a:prstGeom>
            <a:noFill/>
            <a:ln>
              <a:noFill/>
            </a:ln>
          </p:spPr>
        </p:pic>
        <p:pic>
          <p:nvPicPr>
            <p:cNvPr id="2037" name="Google Shape;2037;p57"/>
            <p:cNvPicPr preferRelativeResize="0"/>
            <p:nvPr/>
          </p:nvPicPr>
          <p:blipFill rotWithShape="1">
            <a:blip r:embed="rId27">
              <a:alphaModFix/>
            </a:blip>
            <a:srcRect/>
            <a:stretch/>
          </p:blipFill>
          <p:spPr>
            <a:xfrm>
              <a:off x="7041664" y="2642644"/>
              <a:ext cx="2612572" cy="731520"/>
            </a:xfrm>
            <a:prstGeom prst="rect">
              <a:avLst/>
            </a:prstGeom>
            <a:noFill/>
            <a:ln>
              <a:noFill/>
            </a:ln>
          </p:spPr>
        </p:pic>
        <p:pic>
          <p:nvPicPr>
            <p:cNvPr id="2038" name="Google Shape;2038;p57"/>
            <p:cNvPicPr preferRelativeResize="0"/>
            <p:nvPr/>
          </p:nvPicPr>
          <p:blipFill rotWithShape="1">
            <a:blip r:embed="rId28">
              <a:alphaModFix/>
            </a:blip>
            <a:srcRect/>
            <a:stretch/>
          </p:blipFill>
          <p:spPr>
            <a:xfrm>
              <a:off x="7041664" y="1271622"/>
              <a:ext cx="2612572" cy="731520"/>
            </a:xfrm>
            <a:prstGeom prst="rect">
              <a:avLst/>
            </a:prstGeom>
            <a:noFill/>
            <a:ln>
              <a:noFill/>
            </a:ln>
          </p:spPr>
        </p:pic>
        <p:pic>
          <p:nvPicPr>
            <p:cNvPr id="2039" name="Google Shape;2039;p57"/>
            <p:cNvPicPr preferRelativeResize="0"/>
            <p:nvPr/>
          </p:nvPicPr>
          <p:blipFill rotWithShape="1">
            <a:blip r:embed="rId29">
              <a:alphaModFix/>
            </a:blip>
            <a:srcRect/>
            <a:stretch/>
          </p:blipFill>
          <p:spPr>
            <a:xfrm>
              <a:off x="7041664" y="3328155"/>
              <a:ext cx="2612572" cy="731520"/>
            </a:xfrm>
            <a:prstGeom prst="rect">
              <a:avLst/>
            </a:prstGeom>
            <a:noFill/>
            <a:ln>
              <a:noFill/>
            </a:ln>
          </p:spPr>
        </p:pic>
        <p:pic>
          <p:nvPicPr>
            <p:cNvPr id="2040" name="Google Shape;2040;p57"/>
            <p:cNvPicPr preferRelativeResize="0"/>
            <p:nvPr/>
          </p:nvPicPr>
          <p:blipFill rotWithShape="1">
            <a:blip r:embed="rId30">
              <a:alphaModFix/>
            </a:blip>
            <a:srcRect/>
            <a:stretch/>
          </p:blipFill>
          <p:spPr>
            <a:xfrm>
              <a:off x="7041664" y="4013666"/>
              <a:ext cx="2612572" cy="731520"/>
            </a:xfrm>
            <a:prstGeom prst="rect">
              <a:avLst/>
            </a:prstGeom>
            <a:noFill/>
            <a:ln>
              <a:noFill/>
            </a:ln>
          </p:spPr>
        </p:pic>
        <p:pic>
          <p:nvPicPr>
            <p:cNvPr id="2041" name="Google Shape;2041;p57"/>
            <p:cNvPicPr preferRelativeResize="0"/>
            <p:nvPr/>
          </p:nvPicPr>
          <p:blipFill rotWithShape="1">
            <a:blip r:embed="rId31">
              <a:alphaModFix/>
            </a:blip>
            <a:srcRect/>
            <a:stretch/>
          </p:blipFill>
          <p:spPr>
            <a:xfrm>
              <a:off x="7041664" y="4699177"/>
              <a:ext cx="2612572" cy="731520"/>
            </a:xfrm>
            <a:prstGeom prst="rect">
              <a:avLst/>
            </a:prstGeom>
            <a:noFill/>
            <a:ln>
              <a:noFill/>
            </a:ln>
          </p:spPr>
        </p:pic>
        <p:pic>
          <p:nvPicPr>
            <p:cNvPr id="2042" name="Google Shape;2042;p57"/>
            <p:cNvPicPr preferRelativeResize="0"/>
            <p:nvPr/>
          </p:nvPicPr>
          <p:blipFill rotWithShape="1">
            <a:blip r:embed="rId32">
              <a:alphaModFix/>
            </a:blip>
            <a:srcRect/>
            <a:stretch/>
          </p:blipFill>
          <p:spPr>
            <a:xfrm>
              <a:off x="7041664" y="5384688"/>
              <a:ext cx="2612572" cy="731520"/>
            </a:xfrm>
            <a:prstGeom prst="rect">
              <a:avLst/>
            </a:prstGeom>
            <a:noFill/>
            <a:ln>
              <a:noFill/>
            </a:ln>
          </p:spPr>
        </p:pic>
        <p:pic>
          <p:nvPicPr>
            <p:cNvPr id="2043" name="Google Shape;2043;p57"/>
            <p:cNvPicPr preferRelativeResize="0"/>
            <p:nvPr/>
          </p:nvPicPr>
          <p:blipFill rotWithShape="1">
            <a:blip r:embed="rId33">
              <a:alphaModFix/>
            </a:blip>
            <a:srcRect/>
            <a:stretch/>
          </p:blipFill>
          <p:spPr>
            <a:xfrm>
              <a:off x="7041664" y="6070199"/>
              <a:ext cx="2612572" cy="731520"/>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2048" name="Google Shape;2048;p58"/>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049" name="Google Shape;2049;p58"/>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16th Note Comping Patterns</a:t>
            </a:r>
            <a:endParaRPr/>
          </a:p>
        </p:txBody>
      </p:sp>
      <p:sp>
        <p:nvSpPr>
          <p:cNvPr id="2050" name="Google Shape;2050;p58"/>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48</a:t>
            </a:fld>
            <a:endParaRPr/>
          </a:p>
        </p:txBody>
      </p:sp>
      <p:grpSp>
        <p:nvGrpSpPr>
          <p:cNvPr id="2051" name="Google Shape;2051;p58"/>
          <p:cNvGrpSpPr/>
          <p:nvPr/>
        </p:nvGrpSpPr>
        <p:grpSpPr>
          <a:xfrm>
            <a:off x="1473477" y="584798"/>
            <a:ext cx="6197040" cy="4099257"/>
            <a:chOff x="457200" y="881646"/>
            <a:chExt cx="9363917" cy="6194102"/>
          </a:xfrm>
        </p:grpSpPr>
        <p:pic>
          <p:nvPicPr>
            <p:cNvPr id="2052" name="Google Shape;2052;p58"/>
            <p:cNvPicPr preferRelativeResize="0"/>
            <p:nvPr/>
          </p:nvPicPr>
          <p:blipFill rotWithShape="1">
            <a:blip r:embed="rId4">
              <a:alphaModFix/>
            </a:blip>
            <a:srcRect/>
            <a:stretch/>
          </p:blipFill>
          <p:spPr>
            <a:xfrm>
              <a:off x="457200" y="881646"/>
              <a:ext cx="4571998" cy="666750"/>
            </a:xfrm>
            <a:prstGeom prst="rect">
              <a:avLst/>
            </a:prstGeom>
            <a:noFill/>
            <a:ln>
              <a:noFill/>
            </a:ln>
          </p:spPr>
        </p:pic>
        <p:pic>
          <p:nvPicPr>
            <p:cNvPr id="2053" name="Google Shape;2053;p58"/>
            <p:cNvPicPr preferRelativeResize="0"/>
            <p:nvPr/>
          </p:nvPicPr>
          <p:blipFill rotWithShape="1">
            <a:blip r:embed="rId5">
              <a:alphaModFix/>
            </a:blip>
            <a:srcRect/>
            <a:stretch/>
          </p:blipFill>
          <p:spPr>
            <a:xfrm>
              <a:off x="457200" y="1987116"/>
              <a:ext cx="4571998" cy="666750"/>
            </a:xfrm>
            <a:prstGeom prst="rect">
              <a:avLst/>
            </a:prstGeom>
            <a:noFill/>
            <a:ln>
              <a:noFill/>
            </a:ln>
          </p:spPr>
        </p:pic>
        <p:pic>
          <p:nvPicPr>
            <p:cNvPr id="2054" name="Google Shape;2054;p58"/>
            <p:cNvPicPr preferRelativeResize="0"/>
            <p:nvPr/>
          </p:nvPicPr>
          <p:blipFill rotWithShape="1">
            <a:blip r:embed="rId6">
              <a:alphaModFix/>
            </a:blip>
            <a:srcRect/>
            <a:stretch/>
          </p:blipFill>
          <p:spPr>
            <a:xfrm>
              <a:off x="457200" y="3092586"/>
              <a:ext cx="4571998" cy="666750"/>
            </a:xfrm>
            <a:prstGeom prst="rect">
              <a:avLst/>
            </a:prstGeom>
            <a:noFill/>
            <a:ln>
              <a:noFill/>
            </a:ln>
          </p:spPr>
        </p:pic>
        <p:pic>
          <p:nvPicPr>
            <p:cNvPr id="2055" name="Google Shape;2055;p58"/>
            <p:cNvPicPr preferRelativeResize="0"/>
            <p:nvPr/>
          </p:nvPicPr>
          <p:blipFill rotWithShape="1">
            <a:blip r:embed="rId7">
              <a:alphaModFix/>
            </a:blip>
            <a:srcRect/>
            <a:stretch/>
          </p:blipFill>
          <p:spPr>
            <a:xfrm>
              <a:off x="457200" y="4198056"/>
              <a:ext cx="4571998" cy="666750"/>
            </a:xfrm>
            <a:prstGeom prst="rect">
              <a:avLst/>
            </a:prstGeom>
            <a:noFill/>
            <a:ln>
              <a:noFill/>
            </a:ln>
          </p:spPr>
        </p:pic>
        <p:pic>
          <p:nvPicPr>
            <p:cNvPr id="2056" name="Google Shape;2056;p58"/>
            <p:cNvPicPr preferRelativeResize="0"/>
            <p:nvPr/>
          </p:nvPicPr>
          <p:blipFill rotWithShape="1">
            <a:blip r:embed="rId8">
              <a:alphaModFix/>
            </a:blip>
            <a:srcRect/>
            <a:stretch/>
          </p:blipFill>
          <p:spPr>
            <a:xfrm>
              <a:off x="457200" y="5303526"/>
              <a:ext cx="4571998" cy="666750"/>
            </a:xfrm>
            <a:prstGeom prst="rect">
              <a:avLst/>
            </a:prstGeom>
            <a:noFill/>
            <a:ln>
              <a:noFill/>
            </a:ln>
          </p:spPr>
        </p:pic>
        <p:pic>
          <p:nvPicPr>
            <p:cNvPr id="2057" name="Google Shape;2057;p58"/>
            <p:cNvPicPr preferRelativeResize="0"/>
            <p:nvPr/>
          </p:nvPicPr>
          <p:blipFill rotWithShape="1">
            <a:blip r:embed="rId9">
              <a:alphaModFix/>
            </a:blip>
            <a:srcRect/>
            <a:stretch/>
          </p:blipFill>
          <p:spPr>
            <a:xfrm>
              <a:off x="457200" y="6408998"/>
              <a:ext cx="4571998" cy="666750"/>
            </a:xfrm>
            <a:prstGeom prst="rect">
              <a:avLst/>
            </a:prstGeom>
            <a:noFill/>
            <a:ln>
              <a:noFill/>
            </a:ln>
          </p:spPr>
        </p:pic>
        <p:pic>
          <p:nvPicPr>
            <p:cNvPr id="2058" name="Google Shape;2058;p58"/>
            <p:cNvPicPr preferRelativeResize="0"/>
            <p:nvPr/>
          </p:nvPicPr>
          <p:blipFill rotWithShape="1">
            <a:blip r:embed="rId10">
              <a:alphaModFix/>
            </a:blip>
            <a:srcRect/>
            <a:stretch/>
          </p:blipFill>
          <p:spPr>
            <a:xfrm>
              <a:off x="5249119" y="881646"/>
              <a:ext cx="4571998" cy="666750"/>
            </a:xfrm>
            <a:prstGeom prst="rect">
              <a:avLst/>
            </a:prstGeom>
            <a:noFill/>
            <a:ln>
              <a:noFill/>
            </a:ln>
          </p:spPr>
        </p:pic>
        <p:pic>
          <p:nvPicPr>
            <p:cNvPr id="2059" name="Google Shape;2059;p58"/>
            <p:cNvPicPr preferRelativeResize="0"/>
            <p:nvPr/>
          </p:nvPicPr>
          <p:blipFill rotWithShape="1">
            <a:blip r:embed="rId11">
              <a:alphaModFix/>
            </a:blip>
            <a:srcRect/>
            <a:stretch/>
          </p:blipFill>
          <p:spPr>
            <a:xfrm>
              <a:off x="5249119" y="1987116"/>
              <a:ext cx="4571998" cy="666750"/>
            </a:xfrm>
            <a:prstGeom prst="rect">
              <a:avLst/>
            </a:prstGeom>
            <a:noFill/>
            <a:ln>
              <a:noFill/>
            </a:ln>
          </p:spPr>
        </p:pic>
        <p:pic>
          <p:nvPicPr>
            <p:cNvPr id="2060" name="Google Shape;2060;p58"/>
            <p:cNvPicPr preferRelativeResize="0"/>
            <p:nvPr/>
          </p:nvPicPr>
          <p:blipFill rotWithShape="1">
            <a:blip r:embed="rId12">
              <a:alphaModFix/>
            </a:blip>
            <a:srcRect/>
            <a:stretch/>
          </p:blipFill>
          <p:spPr>
            <a:xfrm>
              <a:off x="5249119" y="3092586"/>
              <a:ext cx="4571998" cy="666750"/>
            </a:xfrm>
            <a:prstGeom prst="rect">
              <a:avLst/>
            </a:prstGeom>
            <a:noFill/>
            <a:ln>
              <a:noFill/>
            </a:ln>
          </p:spPr>
        </p:pic>
        <p:pic>
          <p:nvPicPr>
            <p:cNvPr id="2061" name="Google Shape;2061;p58"/>
            <p:cNvPicPr preferRelativeResize="0"/>
            <p:nvPr/>
          </p:nvPicPr>
          <p:blipFill rotWithShape="1">
            <a:blip r:embed="rId13">
              <a:alphaModFix/>
            </a:blip>
            <a:srcRect/>
            <a:stretch/>
          </p:blipFill>
          <p:spPr>
            <a:xfrm>
              <a:off x="5249119" y="4198056"/>
              <a:ext cx="4571998" cy="666750"/>
            </a:xfrm>
            <a:prstGeom prst="rect">
              <a:avLst/>
            </a:prstGeom>
            <a:noFill/>
            <a:ln>
              <a:noFill/>
            </a:ln>
          </p:spPr>
        </p:pic>
        <p:pic>
          <p:nvPicPr>
            <p:cNvPr id="2062" name="Google Shape;2062;p58"/>
            <p:cNvPicPr preferRelativeResize="0"/>
            <p:nvPr/>
          </p:nvPicPr>
          <p:blipFill rotWithShape="1">
            <a:blip r:embed="rId14">
              <a:alphaModFix/>
            </a:blip>
            <a:srcRect/>
            <a:stretch/>
          </p:blipFill>
          <p:spPr>
            <a:xfrm>
              <a:off x="5249119" y="5303526"/>
              <a:ext cx="4571998" cy="666750"/>
            </a:xfrm>
            <a:prstGeom prst="rect">
              <a:avLst/>
            </a:prstGeom>
            <a:noFill/>
            <a:ln>
              <a:noFill/>
            </a:ln>
          </p:spPr>
        </p:pic>
        <p:pic>
          <p:nvPicPr>
            <p:cNvPr id="2063" name="Google Shape;2063;p58"/>
            <p:cNvPicPr preferRelativeResize="0"/>
            <p:nvPr/>
          </p:nvPicPr>
          <p:blipFill rotWithShape="1">
            <a:blip r:embed="rId15">
              <a:alphaModFix/>
            </a:blip>
            <a:srcRect/>
            <a:stretch/>
          </p:blipFill>
          <p:spPr>
            <a:xfrm>
              <a:off x="5249119" y="6408998"/>
              <a:ext cx="4571998" cy="666750"/>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pic>
        <p:nvPicPr>
          <p:cNvPr id="2068" name="Google Shape;2068;p59"/>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069" name="Google Shape;2069;p59"/>
          <p:cNvSpPr txBox="1">
            <a:spLocks noGrp="1"/>
          </p:cNvSpPr>
          <p:nvPr>
            <p:ph type="subTitle" idx="1"/>
          </p:nvPr>
        </p:nvSpPr>
        <p:spPr>
          <a:xfrm>
            <a:off x="209500" y="584650"/>
            <a:ext cx="29556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Build Your Own Elements</a:t>
            </a:r>
            <a:endParaRPr/>
          </a:p>
        </p:txBody>
      </p:sp>
      <p:sp>
        <p:nvSpPr>
          <p:cNvPr id="2070" name="Google Shape;2070;p59"/>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49</a:t>
            </a:fld>
            <a:endParaRPr/>
          </a:p>
        </p:txBody>
      </p:sp>
      <p:pic>
        <p:nvPicPr>
          <p:cNvPr id="2071" name="Google Shape;2071;p59" descr="BassFretboard12Frets.eps"/>
          <p:cNvPicPr preferRelativeResize="0"/>
          <p:nvPr/>
        </p:nvPicPr>
        <p:blipFill rotWithShape="1">
          <a:blip r:embed="rId4">
            <a:alphaModFix/>
          </a:blip>
          <a:srcRect/>
          <a:stretch/>
        </p:blipFill>
        <p:spPr>
          <a:xfrm>
            <a:off x="7751576" y="447971"/>
            <a:ext cx="427961" cy="4538385"/>
          </a:xfrm>
          <a:prstGeom prst="rect">
            <a:avLst/>
          </a:prstGeom>
          <a:noFill/>
          <a:ln>
            <a:noFill/>
          </a:ln>
        </p:spPr>
      </p:pic>
      <p:pic>
        <p:nvPicPr>
          <p:cNvPr id="2072" name="Google Shape;2072;p59" descr="BassFretboard15.eps"/>
          <p:cNvPicPr preferRelativeResize="0"/>
          <p:nvPr/>
        </p:nvPicPr>
        <p:blipFill rotWithShape="1">
          <a:blip r:embed="rId5">
            <a:alphaModFix/>
          </a:blip>
          <a:srcRect/>
          <a:stretch/>
        </p:blipFill>
        <p:spPr>
          <a:xfrm>
            <a:off x="8412043" y="447984"/>
            <a:ext cx="371168" cy="4538379"/>
          </a:xfrm>
          <a:prstGeom prst="rect">
            <a:avLst/>
          </a:prstGeom>
          <a:noFill/>
          <a:ln>
            <a:noFill/>
          </a:ln>
        </p:spPr>
      </p:pic>
      <p:pic>
        <p:nvPicPr>
          <p:cNvPr id="2092" name="Google Shape;2092;p59"/>
          <p:cNvPicPr preferRelativeResize="0"/>
          <p:nvPr/>
        </p:nvPicPr>
        <p:blipFill>
          <a:blip r:embed="rId6">
            <a:extLst>
              <a:ext uri="{96DAC541-7B7A-43D3-8B79-37D633B846F1}">
                <asvg:svgBlip xmlns:asvg="http://schemas.microsoft.com/office/drawing/2016/SVG/main" r:embed="rId7"/>
              </a:ext>
            </a:extLst>
          </a:blip>
          <a:srcRect/>
          <a:stretch/>
        </p:blipFill>
        <p:spPr>
          <a:xfrm>
            <a:off x="1309268" y="3560189"/>
            <a:ext cx="829168" cy="1243753"/>
          </a:xfrm>
          <a:prstGeom prst="rect">
            <a:avLst/>
          </a:prstGeom>
          <a:noFill/>
          <a:ln>
            <a:noFill/>
          </a:ln>
        </p:spPr>
      </p:pic>
      <p:pic>
        <p:nvPicPr>
          <p:cNvPr id="2093" name="Google Shape;2093;p59"/>
          <p:cNvPicPr preferRelativeResize="0"/>
          <p:nvPr/>
        </p:nvPicPr>
        <p:blipFill>
          <a:blip r:embed="rId8">
            <a:extLst>
              <a:ext uri="{96DAC541-7B7A-43D3-8B79-37D633B846F1}">
                <asvg:svgBlip xmlns:asvg="http://schemas.microsoft.com/office/drawing/2016/SVG/main" r:embed="rId9"/>
              </a:ext>
            </a:extLst>
          </a:blip>
          <a:srcRect/>
          <a:stretch/>
        </p:blipFill>
        <p:spPr>
          <a:xfrm>
            <a:off x="432030" y="3560189"/>
            <a:ext cx="791479" cy="1243752"/>
          </a:xfrm>
          <a:prstGeom prst="rect">
            <a:avLst/>
          </a:prstGeom>
          <a:noFill/>
          <a:ln>
            <a:noFill/>
          </a:ln>
        </p:spPr>
      </p:pic>
      <p:pic>
        <p:nvPicPr>
          <p:cNvPr id="2094" name="Google Shape;2094;p59"/>
          <p:cNvPicPr preferRelativeResize="0"/>
          <p:nvPr/>
        </p:nvPicPr>
        <p:blipFill>
          <a:blip r:embed="rId10">
            <a:extLst>
              <a:ext uri="{96DAC541-7B7A-43D3-8B79-37D633B846F1}">
                <asvg:svgBlip xmlns:asvg="http://schemas.microsoft.com/office/drawing/2016/SVG/main" r:embed="rId11"/>
              </a:ext>
            </a:extLst>
          </a:blip>
          <a:srcRect/>
          <a:stretch/>
        </p:blipFill>
        <p:spPr>
          <a:xfrm>
            <a:off x="2910087" y="3379365"/>
            <a:ext cx="791480" cy="1507579"/>
          </a:xfrm>
          <a:prstGeom prst="rect">
            <a:avLst/>
          </a:prstGeom>
          <a:noFill/>
          <a:ln>
            <a:noFill/>
          </a:ln>
        </p:spPr>
      </p:pic>
      <p:pic>
        <p:nvPicPr>
          <p:cNvPr id="2095" name="Google Shape;2095;p59"/>
          <p:cNvPicPr preferRelativeResize="0"/>
          <p:nvPr/>
        </p:nvPicPr>
        <p:blipFill>
          <a:blip r:embed="rId12">
            <a:extLst>
              <a:ext uri="{96DAC541-7B7A-43D3-8B79-37D633B846F1}">
                <asvg:svgBlip xmlns:asvg="http://schemas.microsoft.com/office/drawing/2016/SVG/main" r:embed="rId13"/>
              </a:ext>
            </a:extLst>
          </a:blip>
          <a:srcRect/>
          <a:stretch/>
        </p:blipFill>
        <p:spPr>
          <a:xfrm>
            <a:off x="3789534" y="3379365"/>
            <a:ext cx="791479" cy="1507579"/>
          </a:xfrm>
          <a:prstGeom prst="rect">
            <a:avLst/>
          </a:prstGeom>
          <a:noFill/>
          <a:ln>
            <a:noFill/>
          </a:ln>
        </p:spPr>
      </p:pic>
      <p:pic>
        <p:nvPicPr>
          <p:cNvPr id="2096" name="Google Shape;2096;p59"/>
          <p:cNvPicPr preferRelativeResize="0"/>
          <p:nvPr/>
        </p:nvPicPr>
        <p:blipFill>
          <a:blip r:embed="rId14">
            <a:extLst>
              <a:ext uri="{96DAC541-7B7A-43D3-8B79-37D633B846F1}">
                <asvg:svgBlip xmlns:asvg="http://schemas.microsoft.com/office/drawing/2016/SVG/main" r:embed="rId15"/>
              </a:ext>
            </a:extLst>
          </a:blip>
          <a:srcRect/>
          <a:stretch/>
        </p:blipFill>
        <p:spPr>
          <a:xfrm>
            <a:off x="6346008" y="3092048"/>
            <a:ext cx="791479" cy="1809094"/>
          </a:xfrm>
          <a:prstGeom prst="rect">
            <a:avLst/>
          </a:prstGeom>
          <a:noFill/>
          <a:ln>
            <a:noFill/>
          </a:ln>
        </p:spPr>
      </p:pic>
      <p:pic>
        <p:nvPicPr>
          <p:cNvPr id="2097" name="Google Shape;2097;p59"/>
          <p:cNvPicPr preferRelativeResize="0"/>
          <p:nvPr/>
        </p:nvPicPr>
        <p:blipFill>
          <a:blip r:embed="rId16">
            <a:extLst>
              <a:ext uri="{96DAC541-7B7A-43D3-8B79-37D633B846F1}">
                <asvg:svgBlip xmlns:asvg="http://schemas.microsoft.com/office/drawing/2016/SVG/main" r:embed="rId17"/>
              </a:ext>
            </a:extLst>
          </a:blip>
          <a:srcRect/>
          <a:stretch/>
        </p:blipFill>
        <p:spPr>
          <a:xfrm>
            <a:off x="5330009" y="3092062"/>
            <a:ext cx="791479" cy="1809094"/>
          </a:xfrm>
          <a:prstGeom prst="rect">
            <a:avLst/>
          </a:prstGeom>
          <a:noFill/>
          <a:ln>
            <a:noFill/>
          </a:ln>
        </p:spPr>
      </p:pic>
      <p:sp>
        <p:nvSpPr>
          <p:cNvPr id="2098" name="Google Shape;2098;p59"/>
          <p:cNvSpPr txBox="1">
            <a:spLocks noGrp="1"/>
          </p:cNvSpPr>
          <p:nvPr>
            <p:ph type="subTitle" idx="1"/>
          </p:nvPr>
        </p:nvSpPr>
        <p:spPr>
          <a:xfrm>
            <a:off x="5213688" y="2817813"/>
            <a:ext cx="21351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6 Fret Chord Boxes</a:t>
            </a:r>
            <a:endParaRPr/>
          </a:p>
        </p:txBody>
      </p:sp>
      <p:sp>
        <p:nvSpPr>
          <p:cNvPr id="2099" name="Google Shape;2099;p59"/>
          <p:cNvSpPr txBox="1">
            <a:spLocks noGrp="1"/>
          </p:cNvSpPr>
          <p:nvPr>
            <p:ph type="subTitle" idx="1"/>
          </p:nvPr>
        </p:nvSpPr>
        <p:spPr>
          <a:xfrm>
            <a:off x="2680363" y="3122513"/>
            <a:ext cx="21351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5 Fret Chord Boxes</a:t>
            </a:r>
            <a:endParaRPr/>
          </a:p>
        </p:txBody>
      </p:sp>
      <p:sp>
        <p:nvSpPr>
          <p:cNvPr id="2100" name="Google Shape;2100;p59"/>
          <p:cNvSpPr txBox="1">
            <a:spLocks noGrp="1"/>
          </p:cNvSpPr>
          <p:nvPr>
            <p:ph type="subTitle" idx="1"/>
          </p:nvPr>
        </p:nvSpPr>
        <p:spPr>
          <a:xfrm>
            <a:off x="177588" y="3296475"/>
            <a:ext cx="21351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4 Fret Chord Boxes</a:t>
            </a:r>
            <a:endParaRPr/>
          </a:p>
        </p:txBody>
      </p:sp>
      <p:pic>
        <p:nvPicPr>
          <p:cNvPr id="2101" name="Google Shape;2101;p59"/>
          <p:cNvPicPr preferRelativeResize="0"/>
          <p:nvPr/>
        </p:nvPicPr>
        <p:blipFill rotWithShape="1">
          <a:blip r:embed="rId18">
            <a:alphaModFix/>
          </a:blip>
          <a:srcRect/>
          <a:stretch/>
        </p:blipFill>
        <p:spPr>
          <a:xfrm>
            <a:off x="4503855" y="584639"/>
            <a:ext cx="2287587" cy="640524"/>
          </a:xfrm>
          <a:prstGeom prst="rect">
            <a:avLst/>
          </a:prstGeom>
          <a:noFill/>
          <a:ln>
            <a:noFill/>
          </a:ln>
        </p:spPr>
      </p:pic>
      <p:sp>
        <p:nvSpPr>
          <p:cNvPr id="2102" name="Google Shape;2102;p59"/>
          <p:cNvSpPr/>
          <p:nvPr/>
        </p:nvSpPr>
        <p:spPr>
          <a:xfrm>
            <a:off x="4695363" y="801447"/>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59"/>
          <p:cNvSpPr/>
          <p:nvPr/>
        </p:nvSpPr>
        <p:spPr>
          <a:xfrm>
            <a:off x="5213688" y="801447"/>
            <a:ext cx="73500" cy="73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59"/>
          <p:cNvSpPr txBox="1"/>
          <p:nvPr/>
        </p:nvSpPr>
        <p:spPr>
          <a:xfrm>
            <a:off x="4602730" y="346741"/>
            <a:ext cx="2080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200" b="1">
                <a:solidFill>
                  <a:srgbClr val="DC387D"/>
                </a:solidFill>
                <a:latin typeface="Poppins"/>
                <a:ea typeface="Poppins"/>
                <a:cs typeface="Poppins"/>
                <a:sym typeface="Poppins"/>
              </a:rPr>
              <a:t>Strum Pattern Template</a:t>
            </a:r>
            <a:endParaRPr sz="1200" b="1">
              <a:solidFill>
                <a:srgbClr val="DC387D"/>
              </a:solidFill>
              <a:latin typeface="Poppins"/>
              <a:ea typeface="Poppins"/>
              <a:cs typeface="Poppins"/>
              <a:sym typeface="Poppins"/>
            </a:endParaRPr>
          </a:p>
        </p:txBody>
      </p:sp>
      <p:pic>
        <p:nvPicPr>
          <p:cNvPr id="2105" name="Google Shape;2105;p59" descr="Table, calendar&#10;&#10;Description automatically generated"/>
          <p:cNvPicPr preferRelativeResize="0"/>
          <p:nvPr/>
        </p:nvPicPr>
        <p:blipFill rotWithShape="1">
          <a:blip r:embed="rId19">
            <a:alphaModFix/>
          </a:blip>
          <a:srcRect/>
          <a:stretch/>
        </p:blipFill>
        <p:spPr>
          <a:xfrm>
            <a:off x="5771698" y="1254444"/>
            <a:ext cx="1747343" cy="642571"/>
          </a:xfrm>
          <a:prstGeom prst="rect">
            <a:avLst/>
          </a:prstGeom>
          <a:noFill/>
          <a:ln>
            <a:noFill/>
          </a:ln>
        </p:spPr>
      </p:pic>
      <p:pic>
        <p:nvPicPr>
          <p:cNvPr id="2106" name="Google Shape;2106;p59" descr="Calendar&#10;&#10;Description automatically generated with medium confidence"/>
          <p:cNvPicPr preferRelativeResize="0"/>
          <p:nvPr/>
        </p:nvPicPr>
        <p:blipFill rotWithShape="1">
          <a:blip r:embed="rId20">
            <a:alphaModFix/>
          </a:blip>
          <a:srcRect/>
          <a:stretch/>
        </p:blipFill>
        <p:spPr>
          <a:xfrm>
            <a:off x="3766771" y="1240374"/>
            <a:ext cx="1741776" cy="640524"/>
          </a:xfrm>
          <a:prstGeom prst="rect">
            <a:avLst/>
          </a:prstGeom>
          <a:noFill/>
          <a:ln>
            <a:noFill/>
          </a:ln>
        </p:spPr>
      </p:pic>
      <p:pic>
        <p:nvPicPr>
          <p:cNvPr id="2107" name="Google Shape;2107;p59"/>
          <p:cNvPicPr preferRelativeResize="0"/>
          <p:nvPr/>
        </p:nvPicPr>
        <p:blipFill rotWithShape="1">
          <a:blip r:embed="rId21">
            <a:alphaModFix/>
          </a:blip>
          <a:srcRect/>
          <a:stretch/>
        </p:blipFill>
        <p:spPr>
          <a:xfrm>
            <a:off x="3546250" y="1897015"/>
            <a:ext cx="4117359" cy="600448"/>
          </a:xfrm>
          <a:prstGeom prst="rect">
            <a:avLst/>
          </a:prstGeom>
          <a:noFill/>
          <a:ln>
            <a:noFill/>
          </a:ln>
        </p:spPr>
      </p:pic>
      <p:sp>
        <p:nvSpPr>
          <p:cNvPr id="2" name="Google Shape;721;p17">
            <a:extLst>
              <a:ext uri="{FF2B5EF4-FFF2-40B4-BE49-F238E27FC236}">
                <a16:creationId xmlns:a16="http://schemas.microsoft.com/office/drawing/2014/main" id="{9A801A77-7E47-182F-720E-EE04F85A744E}"/>
              </a:ext>
            </a:extLst>
          </p:cNvPr>
          <p:cNvSpPr/>
          <p:nvPr/>
        </p:nvSpPr>
        <p:spPr>
          <a:xfrm>
            <a:off x="220552" y="1007115"/>
            <a:ext cx="2953800" cy="18600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FFFFFF"/>
              </a:solidFill>
              <a:latin typeface="Open Sans"/>
              <a:ea typeface="Open Sans"/>
              <a:cs typeface="Open Sans"/>
              <a:sym typeface="Open Sans"/>
            </a:endParaRPr>
          </a:p>
        </p:txBody>
      </p:sp>
      <p:sp>
        <p:nvSpPr>
          <p:cNvPr id="3" name="Google Shape;725;p17">
            <a:extLst>
              <a:ext uri="{FF2B5EF4-FFF2-40B4-BE49-F238E27FC236}">
                <a16:creationId xmlns:a16="http://schemas.microsoft.com/office/drawing/2014/main" id="{35D77967-36C1-36C5-7F5F-3B444538AEFE}"/>
              </a:ext>
            </a:extLst>
          </p:cNvPr>
          <p:cNvSpPr txBox="1"/>
          <p:nvPr/>
        </p:nvSpPr>
        <p:spPr>
          <a:xfrm>
            <a:off x="807665" y="2423747"/>
            <a:ext cx="6270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dirty="0">
                <a:solidFill>
                  <a:srgbClr val="000000"/>
                </a:solidFill>
                <a:latin typeface="Open Sans Extrabold"/>
                <a:ea typeface="Open Sans Extrabold"/>
                <a:cs typeface="Open Sans Extrabold"/>
                <a:sym typeface="Open Sans ExtraBold"/>
              </a:rPr>
              <a:t>A</a:t>
            </a:r>
            <a:endParaRPr sz="1200" b="0" i="0" u="none" strike="noStrike" cap="none" dirty="0">
              <a:solidFill>
                <a:srgbClr val="000000"/>
              </a:solidFill>
              <a:latin typeface="Arial"/>
              <a:ea typeface="Arial"/>
              <a:cs typeface="Arial"/>
              <a:sym typeface="Arial"/>
            </a:endParaRPr>
          </a:p>
        </p:txBody>
      </p:sp>
      <p:pic>
        <p:nvPicPr>
          <p:cNvPr id="4" name="Google Shape;728;p17">
            <a:extLst>
              <a:ext uri="{FF2B5EF4-FFF2-40B4-BE49-F238E27FC236}">
                <a16:creationId xmlns:a16="http://schemas.microsoft.com/office/drawing/2014/main" id="{0D255609-8FCB-76AA-F187-F5A382F96695}"/>
              </a:ext>
            </a:extLst>
          </p:cNvPr>
          <p:cNvPicPr preferRelativeResize="0"/>
          <p:nvPr/>
        </p:nvPicPr>
        <p:blipFill>
          <a:blip r:embed="rId22">
            <a:extLst>
              <a:ext uri="{96DAC541-7B7A-43D3-8B79-37D633B846F1}">
                <asvg:svgBlip xmlns:asvg="http://schemas.microsoft.com/office/drawing/2016/SVG/main" r:embed="rId23"/>
              </a:ext>
            </a:extLst>
          </a:blip>
          <a:srcRect/>
          <a:stretch/>
        </p:blipFill>
        <p:spPr>
          <a:xfrm>
            <a:off x="2569266" y="1552279"/>
            <a:ext cx="208904" cy="264581"/>
          </a:xfrm>
          <a:prstGeom prst="rect">
            <a:avLst/>
          </a:prstGeom>
          <a:noFill/>
          <a:ln>
            <a:noFill/>
          </a:ln>
        </p:spPr>
      </p:pic>
      <p:pic>
        <p:nvPicPr>
          <p:cNvPr id="5" name="Google Shape;729;p17">
            <a:extLst>
              <a:ext uri="{FF2B5EF4-FFF2-40B4-BE49-F238E27FC236}">
                <a16:creationId xmlns:a16="http://schemas.microsoft.com/office/drawing/2014/main" id="{08E0FBF0-AC71-7167-70A1-5B461931CFF3}"/>
              </a:ext>
            </a:extLst>
          </p:cNvPr>
          <p:cNvPicPr preferRelativeResize="0"/>
          <p:nvPr/>
        </p:nvPicPr>
        <p:blipFill rotWithShape="1">
          <a:blip r:embed="rId24">
            <a:alphaModFix/>
          </a:blip>
          <a:srcRect/>
          <a:stretch/>
        </p:blipFill>
        <p:spPr>
          <a:xfrm>
            <a:off x="771102" y="1614753"/>
            <a:ext cx="187302" cy="187302"/>
          </a:xfrm>
          <a:prstGeom prst="rect">
            <a:avLst/>
          </a:prstGeom>
          <a:noFill/>
          <a:ln>
            <a:noFill/>
          </a:ln>
        </p:spPr>
      </p:pic>
      <p:pic>
        <p:nvPicPr>
          <p:cNvPr id="6" name="Google Shape;730;p17">
            <a:extLst>
              <a:ext uri="{FF2B5EF4-FFF2-40B4-BE49-F238E27FC236}">
                <a16:creationId xmlns:a16="http://schemas.microsoft.com/office/drawing/2014/main" id="{1711DCFB-1E35-1F10-E6F0-29F66FC5FFB6}"/>
              </a:ext>
            </a:extLst>
          </p:cNvPr>
          <p:cNvPicPr preferRelativeResize="0"/>
          <p:nvPr/>
        </p:nvPicPr>
        <p:blipFill rotWithShape="1">
          <a:blip r:embed="rId25">
            <a:alphaModFix/>
          </a:blip>
          <a:srcRect/>
          <a:stretch/>
        </p:blipFill>
        <p:spPr>
          <a:xfrm>
            <a:off x="522287" y="1619618"/>
            <a:ext cx="177573" cy="177573"/>
          </a:xfrm>
          <a:prstGeom prst="rect">
            <a:avLst/>
          </a:prstGeom>
          <a:noFill/>
          <a:ln>
            <a:noFill/>
          </a:ln>
        </p:spPr>
      </p:pic>
      <p:pic>
        <p:nvPicPr>
          <p:cNvPr id="7" name="Google Shape;731;p17">
            <a:extLst>
              <a:ext uri="{FF2B5EF4-FFF2-40B4-BE49-F238E27FC236}">
                <a16:creationId xmlns:a16="http://schemas.microsoft.com/office/drawing/2014/main" id="{EB1CC2AF-1658-E8F0-A1BC-048146389219}"/>
              </a:ext>
            </a:extLst>
          </p:cNvPr>
          <p:cNvPicPr preferRelativeResize="0"/>
          <p:nvPr/>
        </p:nvPicPr>
        <p:blipFill>
          <a:blip r:embed="rId26">
            <a:extLst>
              <a:ext uri="{96DAC541-7B7A-43D3-8B79-37D633B846F1}">
                <asvg:svgBlip xmlns:asvg="http://schemas.microsoft.com/office/drawing/2016/SVG/main" r:embed="rId27"/>
              </a:ext>
            </a:extLst>
          </a:blip>
          <a:srcRect/>
          <a:stretch/>
        </p:blipFill>
        <p:spPr>
          <a:xfrm>
            <a:off x="1842092" y="1834562"/>
            <a:ext cx="145228" cy="193638"/>
          </a:xfrm>
          <a:prstGeom prst="rect">
            <a:avLst/>
          </a:prstGeom>
          <a:noFill/>
          <a:ln>
            <a:noFill/>
          </a:ln>
        </p:spPr>
      </p:pic>
      <p:pic>
        <p:nvPicPr>
          <p:cNvPr id="8" name="Google Shape;733;p17">
            <a:extLst>
              <a:ext uri="{FF2B5EF4-FFF2-40B4-BE49-F238E27FC236}">
                <a16:creationId xmlns:a16="http://schemas.microsoft.com/office/drawing/2014/main" id="{E1877D78-AA01-2AF1-DB08-2F60FF609550}"/>
              </a:ext>
            </a:extLst>
          </p:cNvPr>
          <p:cNvPicPr preferRelativeResize="0"/>
          <p:nvPr/>
        </p:nvPicPr>
        <p:blipFill>
          <a:blip r:embed="rId28">
            <a:extLst>
              <a:ext uri="{96DAC541-7B7A-43D3-8B79-37D633B846F1}">
                <asvg:svgBlip xmlns:asvg="http://schemas.microsoft.com/office/drawing/2016/SVG/main" r:embed="rId29"/>
              </a:ext>
            </a:extLst>
          </a:blip>
          <a:srcRect/>
          <a:stretch/>
        </p:blipFill>
        <p:spPr>
          <a:xfrm>
            <a:off x="1841990" y="1587750"/>
            <a:ext cx="145228" cy="193638"/>
          </a:xfrm>
          <a:prstGeom prst="rect">
            <a:avLst/>
          </a:prstGeom>
          <a:noFill/>
          <a:ln>
            <a:noFill/>
          </a:ln>
        </p:spPr>
      </p:pic>
      <p:sp>
        <p:nvSpPr>
          <p:cNvPr id="9" name="Google Shape;734;p17">
            <a:extLst>
              <a:ext uri="{FF2B5EF4-FFF2-40B4-BE49-F238E27FC236}">
                <a16:creationId xmlns:a16="http://schemas.microsoft.com/office/drawing/2014/main" id="{0717C3FE-8BCD-7C48-2065-380406C5CDB3}"/>
              </a:ext>
            </a:extLst>
          </p:cNvPr>
          <p:cNvSpPr txBox="1"/>
          <p:nvPr/>
        </p:nvSpPr>
        <p:spPr>
          <a:xfrm>
            <a:off x="371551" y="1036839"/>
            <a:ext cx="2679300" cy="5382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Place these objects on or over chord boxes. Copy and paste to make duplicates. They can be resized.</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10" name="Google Shape;735;p17">
            <a:extLst>
              <a:ext uri="{FF2B5EF4-FFF2-40B4-BE49-F238E27FC236}">
                <a16:creationId xmlns:a16="http://schemas.microsoft.com/office/drawing/2014/main" id="{3678CB02-8A80-716E-164F-DF34B642BB17}"/>
              </a:ext>
            </a:extLst>
          </p:cNvPr>
          <p:cNvPicPr preferRelativeResize="0"/>
          <p:nvPr/>
        </p:nvPicPr>
        <p:blipFill rotWithShape="1">
          <a:blip r:embed="rId30">
            <a:alphaModFix/>
          </a:blip>
          <a:srcRect/>
          <a:stretch/>
        </p:blipFill>
        <p:spPr>
          <a:xfrm>
            <a:off x="188644" y="1837250"/>
            <a:ext cx="1125683" cy="127467"/>
          </a:xfrm>
          <a:prstGeom prst="rect">
            <a:avLst/>
          </a:prstGeom>
          <a:noFill/>
          <a:ln>
            <a:noFill/>
          </a:ln>
        </p:spPr>
      </p:pic>
      <p:sp>
        <p:nvSpPr>
          <p:cNvPr id="11" name="Google Shape;736;p17">
            <a:extLst>
              <a:ext uri="{FF2B5EF4-FFF2-40B4-BE49-F238E27FC236}">
                <a16:creationId xmlns:a16="http://schemas.microsoft.com/office/drawing/2014/main" id="{2DAA4668-5F96-F42F-0A8B-C45ECC583D50}"/>
              </a:ext>
            </a:extLst>
          </p:cNvPr>
          <p:cNvSpPr txBox="1"/>
          <p:nvPr/>
        </p:nvSpPr>
        <p:spPr>
          <a:xfrm>
            <a:off x="253152" y="2094451"/>
            <a:ext cx="2953800" cy="384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dirty="0">
                <a:solidFill>
                  <a:srgbClr val="000000"/>
                </a:solidFill>
                <a:latin typeface="Arial" panose="020B0604020202020204" pitchFamily="34" charset="0"/>
                <a:ea typeface="Rubik"/>
                <a:cs typeface="Arial" panose="020B0604020202020204" pitchFamily="34" charset="0"/>
                <a:sym typeface="Rubik"/>
              </a:rPr>
              <a:t>Click on the chord letter or fret number to type a new one.</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sp>
        <p:nvSpPr>
          <p:cNvPr id="12" name="Google Shape;737;p17">
            <a:extLst>
              <a:ext uri="{FF2B5EF4-FFF2-40B4-BE49-F238E27FC236}">
                <a16:creationId xmlns:a16="http://schemas.microsoft.com/office/drawing/2014/main" id="{EF2D8622-054C-5DEB-3B86-A5058C0BD99F}"/>
              </a:ext>
            </a:extLst>
          </p:cNvPr>
          <p:cNvSpPr txBox="1"/>
          <p:nvPr/>
        </p:nvSpPr>
        <p:spPr>
          <a:xfrm>
            <a:off x="1854289" y="2423747"/>
            <a:ext cx="682200" cy="461100"/>
          </a:xfrm>
          <a:prstGeom prst="rect">
            <a:avLst/>
          </a:prstGeom>
          <a:noFill/>
          <a:ln>
            <a:noFill/>
          </a:ln>
        </p:spPr>
        <p:txBody>
          <a:bodyPr spcFirstLastPara="1" wrap="square" lIns="75575" tIns="37775" rIns="75575" bIns="377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dirty="0">
                <a:latin typeface="Open Sans Extrabold"/>
                <a:ea typeface="Open Sans Extrabold"/>
                <a:cs typeface="Open Sans Extrabold"/>
                <a:sym typeface="Open Sans ExtraBold"/>
              </a:rPr>
              <a:t>4</a:t>
            </a:r>
            <a:r>
              <a:rPr lang="en" sz="2500" b="1" i="0" u="none" strike="noStrike" cap="none" dirty="0">
                <a:solidFill>
                  <a:srgbClr val="000000"/>
                </a:solidFill>
                <a:latin typeface="Open Sans Extrabold"/>
                <a:ea typeface="Open Sans Extrabold"/>
                <a:cs typeface="Open Sans Extrabold"/>
                <a:sym typeface="Open Sans ExtraBold"/>
              </a:rPr>
              <a:t>fr</a:t>
            </a:r>
            <a:endParaRPr sz="1200" b="0" i="0" u="none" strike="noStrike" cap="none" dirty="0">
              <a:solidFill>
                <a:srgbClr val="000000"/>
              </a:solidFill>
              <a:latin typeface="Arial"/>
              <a:ea typeface="Arial"/>
              <a:cs typeface="Arial"/>
              <a:sym typeface="Arial"/>
            </a:endParaRPr>
          </a:p>
        </p:txBody>
      </p:sp>
      <p:pic>
        <p:nvPicPr>
          <p:cNvPr id="13" name="Google Shape;738;p17">
            <a:extLst>
              <a:ext uri="{FF2B5EF4-FFF2-40B4-BE49-F238E27FC236}">
                <a16:creationId xmlns:a16="http://schemas.microsoft.com/office/drawing/2014/main" id="{C7A613DA-F5CB-BC21-442B-2E882BB7882E}"/>
              </a:ext>
            </a:extLst>
          </p:cNvPr>
          <p:cNvPicPr preferRelativeResize="0"/>
          <p:nvPr/>
        </p:nvPicPr>
        <p:blipFill>
          <a:blip r:embed="rId31">
            <a:extLst>
              <a:ext uri="{96DAC541-7B7A-43D3-8B79-37D633B846F1}">
                <asvg:svgBlip xmlns:asvg="http://schemas.microsoft.com/office/drawing/2016/SVG/main" r:embed="rId32"/>
              </a:ext>
            </a:extLst>
          </a:blip>
          <a:srcRect/>
          <a:stretch/>
        </p:blipFill>
        <p:spPr>
          <a:xfrm>
            <a:off x="2032416" y="1831231"/>
            <a:ext cx="145228" cy="193638"/>
          </a:xfrm>
          <a:prstGeom prst="rect">
            <a:avLst/>
          </a:prstGeom>
          <a:noFill/>
          <a:ln>
            <a:noFill/>
          </a:ln>
        </p:spPr>
      </p:pic>
      <p:pic>
        <p:nvPicPr>
          <p:cNvPr id="14" name="Google Shape;739;p17">
            <a:extLst>
              <a:ext uri="{FF2B5EF4-FFF2-40B4-BE49-F238E27FC236}">
                <a16:creationId xmlns:a16="http://schemas.microsoft.com/office/drawing/2014/main" id="{C0D72DA4-3D8C-57AE-0FFE-5E88D760988D}"/>
              </a:ext>
            </a:extLst>
          </p:cNvPr>
          <p:cNvPicPr preferRelativeResize="0"/>
          <p:nvPr/>
        </p:nvPicPr>
        <p:blipFill>
          <a:blip r:embed="rId33">
            <a:extLst>
              <a:ext uri="{96DAC541-7B7A-43D3-8B79-37D633B846F1}">
                <asvg:svgBlip xmlns:asvg="http://schemas.microsoft.com/office/drawing/2016/SVG/main" r:embed="rId34"/>
              </a:ext>
            </a:extLst>
          </a:blip>
          <a:srcRect l="13981" t="16783" r="14878" b="16539"/>
          <a:stretch/>
        </p:blipFill>
        <p:spPr>
          <a:xfrm>
            <a:off x="1639610" y="1593982"/>
            <a:ext cx="157058" cy="181174"/>
          </a:xfrm>
          <a:prstGeom prst="rect">
            <a:avLst/>
          </a:prstGeom>
          <a:noFill/>
          <a:ln>
            <a:noFill/>
          </a:ln>
        </p:spPr>
      </p:pic>
      <p:pic>
        <p:nvPicPr>
          <p:cNvPr id="15" name="Google Shape;740;p17">
            <a:extLst>
              <a:ext uri="{FF2B5EF4-FFF2-40B4-BE49-F238E27FC236}">
                <a16:creationId xmlns:a16="http://schemas.microsoft.com/office/drawing/2014/main" id="{AE8450A4-DE5C-BF9D-3F63-DB30889CD72A}"/>
              </a:ext>
            </a:extLst>
          </p:cNvPr>
          <p:cNvPicPr preferRelativeResize="0"/>
          <p:nvPr/>
        </p:nvPicPr>
        <p:blipFill>
          <a:blip r:embed="rId35">
            <a:extLst>
              <a:ext uri="{96DAC541-7B7A-43D3-8B79-37D633B846F1}">
                <asvg:svgBlip xmlns:asvg="http://schemas.microsoft.com/office/drawing/2016/SVG/main" r:embed="rId36"/>
              </a:ext>
            </a:extLst>
          </a:blip>
          <a:srcRect/>
          <a:stretch/>
        </p:blipFill>
        <p:spPr>
          <a:xfrm>
            <a:off x="2576980" y="1794368"/>
            <a:ext cx="194924" cy="257113"/>
          </a:xfrm>
          <a:prstGeom prst="rect">
            <a:avLst/>
          </a:prstGeom>
          <a:noFill/>
          <a:ln>
            <a:noFill/>
          </a:ln>
        </p:spPr>
      </p:pic>
      <p:pic>
        <p:nvPicPr>
          <p:cNvPr id="16" name="Google Shape;741;p17">
            <a:extLst>
              <a:ext uri="{FF2B5EF4-FFF2-40B4-BE49-F238E27FC236}">
                <a16:creationId xmlns:a16="http://schemas.microsoft.com/office/drawing/2014/main" id="{5EEE5E45-63D1-FAA2-AC6F-BA0C19CC50AF}"/>
              </a:ext>
            </a:extLst>
          </p:cNvPr>
          <p:cNvPicPr preferRelativeResize="0"/>
          <p:nvPr/>
        </p:nvPicPr>
        <p:blipFill>
          <a:blip r:embed="rId37">
            <a:extLst>
              <a:ext uri="{96DAC541-7B7A-43D3-8B79-37D633B846F1}">
                <asvg:svgBlip xmlns:asvg="http://schemas.microsoft.com/office/drawing/2016/SVG/main" r:embed="rId38"/>
              </a:ext>
            </a:extLst>
          </a:blip>
          <a:srcRect/>
          <a:stretch/>
        </p:blipFill>
        <p:spPr>
          <a:xfrm>
            <a:off x="1615894" y="1794368"/>
            <a:ext cx="208904" cy="257113"/>
          </a:xfrm>
          <a:prstGeom prst="rect">
            <a:avLst/>
          </a:prstGeom>
          <a:noFill/>
          <a:ln>
            <a:noFill/>
          </a:ln>
        </p:spPr>
      </p:pic>
      <p:pic>
        <p:nvPicPr>
          <p:cNvPr id="17" name="Google Shape;742;p17">
            <a:extLst>
              <a:ext uri="{FF2B5EF4-FFF2-40B4-BE49-F238E27FC236}">
                <a16:creationId xmlns:a16="http://schemas.microsoft.com/office/drawing/2014/main" id="{CCB145B5-99C2-2318-71C1-17F721EF4D24}"/>
              </a:ext>
            </a:extLst>
          </p:cNvPr>
          <p:cNvPicPr preferRelativeResize="0"/>
          <p:nvPr/>
        </p:nvPicPr>
        <p:blipFill>
          <a:blip r:embed="rId39">
            <a:extLst>
              <a:ext uri="{96DAC541-7B7A-43D3-8B79-37D633B846F1}">
                <asvg:svgBlip xmlns:asvg="http://schemas.microsoft.com/office/drawing/2016/SVG/main" r:embed="rId40"/>
              </a:ext>
            </a:extLst>
          </a:blip>
          <a:srcRect/>
          <a:stretch/>
        </p:blipFill>
        <p:spPr>
          <a:xfrm>
            <a:off x="2032540" y="1587750"/>
            <a:ext cx="145228" cy="193638"/>
          </a:xfrm>
          <a:prstGeom prst="rect">
            <a:avLst/>
          </a:prstGeom>
          <a:noFill/>
          <a:ln>
            <a:noFill/>
          </a:ln>
        </p:spPr>
      </p:pic>
      <p:pic>
        <p:nvPicPr>
          <p:cNvPr id="18" name="Google Shape;743;p17">
            <a:extLst>
              <a:ext uri="{FF2B5EF4-FFF2-40B4-BE49-F238E27FC236}">
                <a16:creationId xmlns:a16="http://schemas.microsoft.com/office/drawing/2014/main" id="{11F752D5-7D50-7578-4278-3A85247C04BF}"/>
              </a:ext>
            </a:extLst>
          </p:cNvPr>
          <p:cNvPicPr preferRelativeResize="0"/>
          <p:nvPr/>
        </p:nvPicPr>
        <p:blipFill>
          <a:blip r:embed="rId41">
            <a:extLst>
              <a:ext uri="{96DAC541-7B7A-43D3-8B79-37D633B846F1}">
                <asvg:svgBlip xmlns:asvg="http://schemas.microsoft.com/office/drawing/2016/SVG/main" r:embed="rId42"/>
              </a:ext>
            </a:extLst>
          </a:blip>
          <a:srcRect/>
          <a:stretch/>
        </p:blipFill>
        <p:spPr>
          <a:xfrm>
            <a:off x="2223629" y="1827515"/>
            <a:ext cx="145228" cy="193638"/>
          </a:xfrm>
          <a:prstGeom prst="rect">
            <a:avLst/>
          </a:prstGeom>
          <a:noFill/>
          <a:ln>
            <a:noFill/>
          </a:ln>
        </p:spPr>
      </p:pic>
      <p:pic>
        <p:nvPicPr>
          <p:cNvPr id="19" name="Google Shape;745;p17">
            <a:extLst>
              <a:ext uri="{FF2B5EF4-FFF2-40B4-BE49-F238E27FC236}">
                <a16:creationId xmlns:a16="http://schemas.microsoft.com/office/drawing/2014/main" id="{CA0EC5B5-7F59-E7BC-E845-D28796712B67}"/>
              </a:ext>
            </a:extLst>
          </p:cNvPr>
          <p:cNvPicPr preferRelativeResize="0"/>
          <p:nvPr/>
        </p:nvPicPr>
        <p:blipFill>
          <a:blip r:embed="rId43">
            <a:extLst>
              <a:ext uri="{96DAC541-7B7A-43D3-8B79-37D633B846F1}">
                <asvg:svgBlip xmlns:asvg="http://schemas.microsoft.com/office/drawing/2016/SVG/main" r:embed="rId44"/>
              </a:ext>
            </a:extLst>
          </a:blip>
          <a:srcRect/>
          <a:stretch/>
        </p:blipFill>
        <p:spPr>
          <a:xfrm>
            <a:off x="2223090" y="1587750"/>
            <a:ext cx="145228" cy="193638"/>
          </a:xfrm>
          <a:prstGeom prst="rect">
            <a:avLst/>
          </a:prstGeom>
          <a:noFill/>
          <a:ln>
            <a:noFill/>
          </a:ln>
        </p:spPr>
      </p:pic>
      <p:pic>
        <p:nvPicPr>
          <p:cNvPr id="20" name="Google Shape;746;p17">
            <a:extLst>
              <a:ext uri="{FF2B5EF4-FFF2-40B4-BE49-F238E27FC236}">
                <a16:creationId xmlns:a16="http://schemas.microsoft.com/office/drawing/2014/main" id="{8F16BAE9-CCF1-600A-525A-4EEAA21CBAE8}"/>
              </a:ext>
            </a:extLst>
          </p:cNvPr>
          <p:cNvPicPr preferRelativeResize="0"/>
          <p:nvPr/>
        </p:nvPicPr>
        <p:blipFill>
          <a:blip r:embed="rId45">
            <a:extLst>
              <a:ext uri="{96DAC541-7B7A-43D3-8B79-37D633B846F1}">
                <asvg:svgBlip xmlns:asvg="http://schemas.microsoft.com/office/drawing/2016/SVG/main" r:embed="rId46"/>
              </a:ext>
            </a:extLst>
          </a:blip>
          <a:srcRect/>
          <a:stretch/>
        </p:blipFill>
        <p:spPr>
          <a:xfrm>
            <a:off x="2417443" y="1824461"/>
            <a:ext cx="145228" cy="193638"/>
          </a:xfrm>
          <a:prstGeom prst="rect">
            <a:avLst/>
          </a:prstGeom>
          <a:noFill/>
          <a:ln>
            <a:noFill/>
          </a:ln>
        </p:spPr>
      </p:pic>
      <p:pic>
        <p:nvPicPr>
          <p:cNvPr id="21" name="Google Shape;747;p17">
            <a:extLst>
              <a:ext uri="{FF2B5EF4-FFF2-40B4-BE49-F238E27FC236}">
                <a16:creationId xmlns:a16="http://schemas.microsoft.com/office/drawing/2014/main" id="{6991E2D8-191B-A550-12FF-830F3E648991}"/>
              </a:ext>
            </a:extLst>
          </p:cNvPr>
          <p:cNvPicPr preferRelativeResize="0"/>
          <p:nvPr/>
        </p:nvPicPr>
        <p:blipFill>
          <a:blip r:embed="rId47">
            <a:extLst>
              <a:ext uri="{96DAC541-7B7A-43D3-8B79-37D633B846F1}">
                <asvg:svgBlip xmlns:asvg="http://schemas.microsoft.com/office/drawing/2016/SVG/main" r:embed="rId48"/>
              </a:ext>
            </a:extLst>
          </a:blip>
          <a:srcRect/>
          <a:stretch/>
        </p:blipFill>
        <p:spPr>
          <a:xfrm>
            <a:off x="2413640" y="1587750"/>
            <a:ext cx="145228" cy="1936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5"/>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5</a:t>
            </a:fld>
            <a:endParaRPr/>
          </a:p>
        </p:txBody>
      </p:sp>
      <p:sp>
        <p:nvSpPr>
          <p:cNvPr id="135" name="Google Shape;135;p15"/>
          <p:cNvSpPr txBox="1"/>
          <p:nvPr/>
        </p:nvSpPr>
        <p:spPr>
          <a:xfrm>
            <a:off x="3384583" y="125054"/>
            <a:ext cx="2374800" cy="276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DC387D"/>
                </a:solidFill>
                <a:latin typeface="Poppins"/>
                <a:ea typeface="Poppins"/>
                <a:cs typeface="Poppins"/>
                <a:sym typeface="Poppins"/>
              </a:rPr>
              <a:t>Measures and Bar Lines</a:t>
            </a:r>
            <a:endParaRPr sz="1200" b="1" i="0" u="none" strike="noStrike" cap="none">
              <a:solidFill>
                <a:srgbClr val="DC387D"/>
              </a:solidFill>
              <a:latin typeface="Poppins"/>
              <a:ea typeface="Poppins"/>
              <a:cs typeface="Poppins"/>
              <a:sym typeface="Poppins"/>
            </a:endParaRPr>
          </a:p>
        </p:txBody>
      </p:sp>
      <p:sp>
        <p:nvSpPr>
          <p:cNvPr id="136" name="Google Shape;136;p15"/>
          <p:cNvSpPr txBox="1"/>
          <p:nvPr/>
        </p:nvSpPr>
        <p:spPr>
          <a:xfrm>
            <a:off x="1703703" y="450157"/>
            <a:ext cx="5736600" cy="2610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Drag a repeat sign over a bar line, resize, create your own measures, </a:t>
            </a:r>
            <a:r>
              <a:rPr lang="en" sz="1200" u="none" strike="noStrike" cap="none" dirty="0" err="1">
                <a:solidFill>
                  <a:srgbClr val="000000"/>
                </a:solidFill>
                <a:latin typeface="Arial" panose="020B0604020202020204" pitchFamily="34" charset="0"/>
                <a:ea typeface="Rubik"/>
                <a:cs typeface="Arial" panose="020B0604020202020204" pitchFamily="34" charset="0"/>
                <a:sym typeface="Rubik"/>
              </a:rPr>
              <a:t>etc</a:t>
            </a: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137" name="Google Shape;137;p15"/>
          <p:cNvPicPr preferRelativeResize="0"/>
          <p:nvPr/>
        </p:nvPicPr>
        <p:blipFill rotWithShape="1">
          <a:blip r:embed="rId3">
            <a:alphaModFix/>
          </a:blip>
          <a:srcRect/>
          <a:stretch/>
        </p:blipFill>
        <p:spPr>
          <a:xfrm>
            <a:off x="7874180" y="3822198"/>
            <a:ext cx="283339" cy="543067"/>
          </a:xfrm>
          <a:prstGeom prst="rect">
            <a:avLst/>
          </a:prstGeom>
          <a:noFill/>
          <a:ln>
            <a:noFill/>
          </a:ln>
        </p:spPr>
      </p:pic>
      <p:pic>
        <p:nvPicPr>
          <p:cNvPr id="138" name="Google Shape;138;p15"/>
          <p:cNvPicPr preferRelativeResize="0"/>
          <p:nvPr/>
        </p:nvPicPr>
        <p:blipFill rotWithShape="1">
          <a:blip r:embed="rId4">
            <a:alphaModFix/>
          </a:blip>
          <a:srcRect/>
          <a:stretch/>
        </p:blipFill>
        <p:spPr>
          <a:xfrm>
            <a:off x="7544063" y="3822198"/>
            <a:ext cx="236116" cy="543067"/>
          </a:xfrm>
          <a:prstGeom prst="rect">
            <a:avLst/>
          </a:prstGeom>
          <a:noFill/>
          <a:ln>
            <a:noFill/>
          </a:ln>
        </p:spPr>
      </p:pic>
      <p:pic>
        <p:nvPicPr>
          <p:cNvPr id="139" name="Google Shape;139;p15"/>
          <p:cNvPicPr preferRelativeResize="0"/>
          <p:nvPr/>
        </p:nvPicPr>
        <p:blipFill rotWithShape="1">
          <a:blip r:embed="rId5">
            <a:alphaModFix/>
          </a:blip>
          <a:srcRect/>
          <a:stretch/>
        </p:blipFill>
        <p:spPr>
          <a:xfrm>
            <a:off x="8247674" y="3822198"/>
            <a:ext cx="283339" cy="543067"/>
          </a:xfrm>
          <a:prstGeom prst="rect">
            <a:avLst/>
          </a:prstGeom>
          <a:noFill/>
          <a:ln>
            <a:noFill/>
          </a:ln>
        </p:spPr>
      </p:pic>
      <p:pic>
        <p:nvPicPr>
          <p:cNvPr id="140" name="Google Shape;140;p15"/>
          <p:cNvPicPr preferRelativeResize="0"/>
          <p:nvPr/>
        </p:nvPicPr>
        <p:blipFill rotWithShape="1">
          <a:blip r:embed="rId6">
            <a:alphaModFix/>
          </a:blip>
          <a:srcRect/>
          <a:stretch/>
        </p:blipFill>
        <p:spPr>
          <a:xfrm>
            <a:off x="7213946" y="3830691"/>
            <a:ext cx="236116" cy="543067"/>
          </a:xfrm>
          <a:prstGeom prst="rect">
            <a:avLst/>
          </a:prstGeom>
          <a:noFill/>
          <a:ln>
            <a:noFill/>
          </a:ln>
        </p:spPr>
      </p:pic>
      <p:pic>
        <p:nvPicPr>
          <p:cNvPr id="141" name="Google Shape;141;p15"/>
          <p:cNvPicPr preferRelativeResize="0"/>
          <p:nvPr/>
        </p:nvPicPr>
        <p:blipFill rotWithShape="1">
          <a:blip r:embed="rId7">
            <a:alphaModFix/>
          </a:blip>
          <a:srcRect/>
          <a:stretch/>
        </p:blipFill>
        <p:spPr>
          <a:xfrm>
            <a:off x="83488" y="2946534"/>
            <a:ext cx="2527043" cy="577611"/>
          </a:xfrm>
          <a:prstGeom prst="rect">
            <a:avLst/>
          </a:prstGeom>
          <a:noFill/>
          <a:ln>
            <a:noFill/>
          </a:ln>
        </p:spPr>
      </p:pic>
      <p:pic>
        <p:nvPicPr>
          <p:cNvPr id="142" name="Google Shape;142;p15"/>
          <p:cNvPicPr preferRelativeResize="0"/>
          <p:nvPr/>
        </p:nvPicPr>
        <p:blipFill rotWithShape="1">
          <a:blip r:embed="rId8">
            <a:alphaModFix/>
          </a:blip>
          <a:srcRect/>
          <a:stretch/>
        </p:blipFill>
        <p:spPr>
          <a:xfrm>
            <a:off x="88685" y="2275713"/>
            <a:ext cx="4669014" cy="577611"/>
          </a:xfrm>
          <a:prstGeom prst="rect">
            <a:avLst/>
          </a:prstGeom>
          <a:noFill/>
          <a:ln>
            <a:noFill/>
          </a:ln>
        </p:spPr>
      </p:pic>
      <p:pic>
        <p:nvPicPr>
          <p:cNvPr id="143" name="Google Shape;143;p15"/>
          <p:cNvPicPr preferRelativeResize="0"/>
          <p:nvPr/>
        </p:nvPicPr>
        <p:blipFill rotWithShape="1">
          <a:blip r:embed="rId9">
            <a:alphaModFix/>
          </a:blip>
          <a:srcRect/>
          <a:stretch/>
        </p:blipFill>
        <p:spPr>
          <a:xfrm>
            <a:off x="88686" y="1604891"/>
            <a:ext cx="6810985" cy="577611"/>
          </a:xfrm>
          <a:prstGeom prst="rect">
            <a:avLst/>
          </a:prstGeom>
          <a:noFill/>
          <a:ln>
            <a:noFill/>
          </a:ln>
        </p:spPr>
      </p:pic>
      <p:pic>
        <p:nvPicPr>
          <p:cNvPr id="144" name="Google Shape;144;p15"/>
          <p:cNvPicPr preferRelativeResize="0"/>
          <p:nvPr/>
        </p:nvPicPr>
        <p:blipFill rotWithShape="1">
          <a:blip r:embed="rId10">
            <a:alphaModFix/>
          </a:blip>
          <a:srcRect/>
          <a:stretch/>
        </p:blipFill>
        <p:spPr>
          <a:xfrm>
            <a:off x="83488" y="934069"/>
            <a:ext cx="8977023" cy="57761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pic>
        <p:nvPicPr>
          <p:cNvPr id="2112" name="Google Shape;2112;p60"/>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113" name="Google Shape;2113;p60"/>
          <p:cNvSpPr txBox="1">
            <a:spLocks noGrp="1"/>
          </p:cNvSpPr>
          <p:nvPr>
            <p:ph type="subTitle" idx="1"/>
          </p:nvPr>
        </p:nvSpPr>
        <p:spPr>
          <a:xfrm>
            <a:off x="481850" y="448675"/>
            <a:ext cx="29556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Build Your Own Elements</a:t>
            </a:r>
            <a:endParaRPr/>
          </a:p>
        </p:txBody>
      </p:sp>
      <p:sp>
        <p:nvSpPr>
          <p:cNvPr id="2114" name="Google Shape;2114;p60"/>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50</a:t>
            </a:fld>
            <a:endParaRPr/>
          </a:p>
        </p:txBody>
      </p:sp>
      <p:sp>
        <p:nvSpPr>
          <p:cNvPr id="2115" name="Google Shape;2115;p60"/>
          <p:cNvSpPr/>
          <p:nvPr/>
        </p:nvSpPr>
        <p:spPr>
          <a:xfrm>
            <a:off x="482750" y="766475"/>
            <a:ext cx="2953800" cy="12198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sp>
        <p:nvSpPr>
          <p:cNvPr id="2116" name="Google Shape;2116;p60"/>
          <p:cNvSpPr txBox="1"/>
          <p:nvPr/>
        </p:nvSpPr>
        <p:spPr>
          <a:xfrm>
            <a:off x="633748" y="796208"/>
            <a:ext cx="2679300" cy="11538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Drag numbers onto string lines, drag a repeat sign over the beginning or the end, crop an image to create custom lengths, resize, etc.</a:t>
            </a:r>
            <a:endParaRPr sz="1200" dirty="0">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endParaRPr sz="1000" dirty="0">
              <a:solidFill>
                <a:srgbClr val="000000"/>
              </a:solidFill>
              <a:latin typeface="Arial" panose="020B0604020202020204" pitchFamily="34" charset="0"/>
              <a:ea typeface="Rubik"/>
              <a:cs typeface="Arial" panose="020B0604020202020204" pitchFamily="34" charset="0"/>
              <a:sym typeface="Rubik"/>
            </a:endParaRPr>
          </a:p>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Hint: Zoom in (from view menu) to make placing images easier!</a:t>
            </a:r>
            <a:endParaRPr sz="1200" dirty="0">
              <a:latin typeface="Arial" panose="020B0604020202020204" pitchFamily="34" charset="0"/>
              <a:ea typeface="Rubik"/>
              <a:cs typeface="Arial" panose="020B0604020202020204" pitchFamily="34" charset="0"/>
              <a:sym typeface="Rubik"/>
            </a:endParaRPr>
          </a:p>
        </p:txBody>
      </p:sp>
      <p:pic>
        <p:nvPicPr>
          <p:cNvPr id="2117" name="Google Shape;2117;p60"/>
          <p:cNvPicPr preferRelativeResize="0"/>
          <p:nvPr/>
        </p:nvPicPr>
        <p:blipFill rotWithShape="1">
          <a:blip r:embed="rId4">
            <a:alphaModFix/>
          </a:blip>
          <a:srcRect/>
          <a:stretch/>
        </p:blipFill>
        <p:spPr>
          <a:xfrm>
            <a:off x="3561188" y="3938416"/>
            <a:ext cx="1805693" cy="301384"/>
          </a:xfrm>
          <a:prstGeom prst="rect">
            <a:avLst/>
          </a:prstGeom>
          <a:noFill/>
          <a:ln>
            <a:noFill/>
          </a:ln>
        </p:spPr>
      </p:pic>
      <p:pic>
        <p:nvPicPr>
          <p:cNvPr id="2118" name="Google Shape;2118;p60"/>
          <p:cNvPicPr preferRelativeResize="0"/>
          <p:nvPr/>
        </p:nvPicPr>
        <p:blipFill rotWithShape="1">
          <a:blip r:embed="rId5">
            <a:alphaModFix/>
          </a:blip>
          <a:srcRect/>
          <a:stretch/>
        </p:blipFill>
        <p:spPr>
          <a:xfrm>
            <a:off x="3253825" y="3513925"/>
            <a:ext cx="2420400" cy="301384"/>
          </a:xfrm>
          <a:prstGeom prst="rect">
            <a:avLst/>
          </a:prstGeom>
          <a:noFill/>
          <a:ln>
            <a:noFill/>
          </a:ln>
        </p:spPr>
      </p:pic>
      <p:pic>
        <p:nvPicPr>
          <p:cNvPr id="2119" name="Google Shape;2119;p60"/>
          <p:cNvPicPr preferRelativeResize="0"/>
          <p:nvPr/>
        </p:nvPicPr>
        <p:blipFill rotWithShape="1">
          <a:blip r:embed="rId6">
            <a:alphaModFix/>
          </a:blip>
          <a:srcRect/>
          <a:stretch/>
        </p:blipFill>
        <p:spPr>
          <a:xfrm>
            <a:off x="6680887" y="633450"/>
            <a:ext cx="250246" cy="226060"/>
          </a:xfrm>
          <a:prstGeom prst="rect">
            <a:avLst/>
          </a:prstGeom>
          <a:noFill/>
          <a:ln>
            <a:noFill/>
          </a:ln>
        </p:spPr>
      </p:pic>
      <p:pic>
        <p:nvPicPr>
          <p:cNvPr id="2120" name="Google Shape;2120;p60"/>
          <p:cNvPicPr preferRelativeResize="0"/>
          <p:nvPr/>
        </p:nvPicPr>
        <p:blipFill rotWithShape="1">
          <a:blip r:embed="rId7">
            <a:alphaModFix/>
          </a:blip>
          <a:srcRect/>
          <a:stretch/>
        </p:blipFill>
        <p:spPr>
          <a:xfrm>
            <a:off x="7017151" y="633450"/>
            <a:ext cx="250246" cy="226060"/>
          </a:xfrm>
          <a:prstGeom prst="rect">
            <a:avLst/>
          </a:prstGeom>
          <a:noFill/>
          <a:ln>
            <a:noFill/>
          </a:ln>
        </p:spPr>
      </p:pic>
      <p:pic>
        <p:nvPicPr>
          <p:cNvPr id="2121" name="Google Shape;2121;p60"/>
          <p:cNvPicPr preferRelativeResize="0"/>
          <p:nvPr/>
        </p:nvPicPr>
        <p:blipFill rotWithShape="1">
          <a:blip r:embed="rId8">
            <a:alphaModFix/>
          </a:blip>
          <a:srcRect/>
          <a:stretch/>
        </p:blipFill>
        <p:spPr>
          <a:xfrm>
            <a:off x="7353415" y="633450"/>
            <a:ext cx="250246" cy="226060"/>
          </a:xfrm>
          <a:prstGeom prst="rect">
            <a:avLst/>
          </a:prstGeom>
          <a:noFill/>
          <a:ln>
            <a:noFill/>
          </a:ln>
        </p:spPr>
      </p:pic>
      <p:pic>
        <p:nvPicPr>
          <p:cNvPr id="2122" name="Google Shape;2122;p60"/>
          <p:cNvPicPr preferRelativeResize="0"/>
          <p:nvPr/>
        </p:nvPicPr>
        <p:blipFill rotWithShape="1">
          <a:blip r:embed="rId9">
            <a:alphaModFix/>
          </a:blip>
          <a:srcRect/>
          <a:stretch/>
        </p:blipFill>
        <p:spPr>
          <a:xfrm>
            <a:off x="7689679" y="633450"/>
            <a:ext cx="250246" cy="226060"/>
          </a:xfrm>
          <a:prstGeom prst="rect">
            <a:avLst/>
          </a:prstGeom>
          <a:noFill/>
          <a:ln>
            <a:noFill/>
          </a:ln>
        </p:spPr>
      </p:pic>
      <p:pic>
        <p:nvPicPr>
          <p:cNvPr id="2123" name="Google Shape;2123;p60"/>
          <p:cNvPicPr preferRelativeResize="0"/>
          <p:nvPr/>
        </p:nvPicPr>
        <p:blipFill rotWithShape="1">
          <a:blip r:embed="rId10">
            <a:alphaModFix/>
          </a:blip>
          <a:srcRect/>
          <a:stretch/>
        </p:blipFill>
        <p:spPr>
          <a:xfrm>
            <a:off x="6336821" y="902025"/>
            <a:ext cx="250246" cy="226060"/>
          </a:xfrm>
          <a:prstGeom prst="rect">
            <a:avLst/>
          </a:prstGeom>
          <a:noFill/>
          <a:ln>
            <a:noFill/>
          </a:ln>
        </p:spPr>
      </p:pic>
      <p:pic>
        <p:nvPicPr>
          <p:cNvPr id="2124" name="Google Shape;2124;p60"/>
          <p:cNvPicPr preferRelativeResize="0"/>
          <p:nvPr/>
        </p:nvPicPr>
        <p:blipFill rotWithShape="1">
          <a:blip r:embed="rId11">
            <a:alphaModFix/>
          </a:blip>
          <a:srcRect/>
          <a:stretch/>
        </p:blipFill>
        <p:spPr>
          <a:xfrm>
            <a:off x="6675546" y="902016"/>
            <a:ext cx="250246" cy="226060"/>
          </a:xfrm>
          <a:prstGeom prst="rect">
            <a:avLst/>
          </a:prstGeom>
          <a:noFill/>
          <a:ln>
            <a:noFill/>
          </a:ln>
        </p:spPr>
      </p:pic>
      <p:pic>
        <p:nvPicPr>
          <p:cNvPr id="2125" name="Google Shape;2125;p60"/>
          <p:cNvPicPr preferRelativeResize="0"/>
          <p:nvPr/>
        </p:nvPicPr>
        <p:blipFill rotWithShape="1">
          <a:blip r:embed="rId12">
            <a:alphaModFix/>
          </a:blip>
          <a:srcRect/>
          <a:stretch/>
        </p:blipFill>
        <p:spPr>
          <a:xfrm>
            <a:off x="7013588" y="902016"/>
            <a:ext cx="250246" cy="226060"/>
          </a:xfrm>
          <a:prstGeom prst="rect">
            <a:avLst/>
          </a:prstGeom>
          <a:noFill/>
          <a:ln>
            <a:noFill/>
          </a:ln>
        </p:spPr>
      </p:pic>
      <p:pic>
        <p:nvPicPr>
          <p:cNvPr id="2126" name="Google Shape;2126;p60"/>
          <p:cNvPicPr preferRelativeResize="0"/>
          <p:nvPr/>
        </p:nvPicPr>
        <p:blipFill rotWithShape="1">
          <a:blip r:embed="rId13">
            <a:alphaModFix/>
          </a:blip>
          <a:srcRect/>
          <a:stretch/>
        </p:blipFill>
        <p:spPr>
          <a:xfrm>
            <a:off x="7351630" y="902016"/>
            <a:ext cx="250246" cy="226060"/>
          </a:xfrm>
          <a:prstGeom prst="rect">
            <a:avLst/>
          </a:prstGeom>
          <a:noFill/>
          <a:ln>
            <a:noFill/>
          </a:ln>
        </p:spPr>
      </p:pic>
      <p:pic>
        <p:nvPicPr>
          <p:cNvPr id="2127" name="Google Shape;2127;p60"/>
          <p:cNvPicPr preferRelativeResize="0"/>
          <p:nvPr/>
        </p:nvPicPr>
        <p:blipFill rotWithShape="1">
          <a:blip r:embed="rId14">
            <a:alphaModFix/>
          </a:blip>
          <a:srcRect/>
          <a:stretch/>
        </p:blipFill>
        <p:spPr>
          <a:xfrm>
            <a:off x="7689672" y="902016"/>
            <a:ext cx="250246" cy="226060"/>
          </a:xfrm>
          <a:prstGeom prst="rect">
            <a:avLst/>
          </a:prstGeom>
          <a:noFill/>
          <a:ln>
            <a:noFill/>
          </a:ln>
        </p:spPr>
      </p:pic>
      <p:pic>
        <p:nvPicPr>
          <p:cNvPr id="2128" name="Google Shape;2128;p60"/>
          <p:cNvPicPr preferRelativeResize="0"/>
          <p:nvPr/>
        </p:nvPicPr>
        <p:blipFill rotWithShape="1">
          <a:blip r:embed="rId15">
            <a:alphaModFix/>
          </a:blip>
          <a:srcRect/>
          <a:stretch/>
        </p:blipFill>
        <p:spPr>
          <a:xfrm>
            <a:off x="6336811" y="1170553"/>
            <a:ext cx="250246" cy="226060"/>
          </a:xfrm>
          <a:prstGeom prst="rect">
            <a:avLst/>
          </a:prstGeom>
          <a:noFill/>
          <a:ln>
            <a:noFill/>
          </a:ln>
        </p:spPr>
      </p:pic>
      <p:pic>
        <p:nvPicPr>
          <p:cNvPr id="2129" name="Google Shape;2129;p60"/>
          <p:cNvPicPr preferRelativeResize="0"/>
          <p:nvPr/>
        </p:nvPicPr>
        <p:blipFill rotWithShape="1">
          <a:blip r:embed="rId16">
            <a:alphaModFix/>
          </a:blip>
          <a:srcRect/>
          <a:stretch/>
        </p:blipFill>
        <p:spPr>
          <a:xfrm>
            <a:off x="6665718" y="1170559"/>
            <a:ext cx="250246" cy="226060"/>
          </a:xfrm>
          <a:prstGeom prst="rect">
            <a:avLst/>
          </a:prstGeom>
          <a:noFill/>
          <a:ln>
            <a:noFill/>
          </a:ln>
        </p:spPr>
      </p:pic>
      <p:pic>
        <p:nvPicPr>
          <p:cNvPr id="2130" name="Google Shape;2130;p60"/>
          <p:cNvPicPr preferRelativeResize="0"/>
          <p:nvPr/>
        </p:nvPicPr>
        <p:blipFill rotWithShape="1">
          <a:blip r:embed="rId17">
            <a:alphaModFix/>
          </a:blip>
          <a:srcRect/>
          <a:stretch/>
        </p:blipFill>
        <p:spPr>
          <a:xfrm>
            <a:off x="7004439" y="1170559"/>
            <a:ext cx="250246" cy="226060"/>
          </a:xfrm>
          <a:prstGeom prst="rect">
            <a:avLst/>
          </a:prstGeom>
          <a:noFill/>
          <a:ln>
            <a:noFill/>
          </a:ln>
        </p:spPr>
      </p:pic>
      <p:pic>
        <p:nvPicPr>
          <p:cNvPr id="2131" name="Google Shape;2131;p60"/>
          <p:cNvPicPr preferRelativeResize="0"/>
          <p:nvPr/>
        </p:nvPicPr>
        <p:blipFill rotWithShape="1">
          <a:blip r:embed="rId18">
            <a:alphaModFix/>
          </a:blip>
          <a:srcRect/>
          <a:stretch/>
        </p:blipFill>
        <p:spPr>
          <a:xfrm>
            <a:off x="7343161" y="1170559"/>
            <a:ext cx="250246" cy="226060"/>
          </a:xfrm>
          <a:prstGeom prst="rect">
            <a:avLst/>
          </a:prstGeom>
          <a:noFill/>
          <a:ln>
            <a:noFill/>
          </a:ln>
        </p:spPr>
      </p:pic>
      <p:pic>
        <p:nvPicPr>
          <p:cNvPr id="2132" name="Google Shape;2132;p60"/>
          <p:cNvPicPr preferRelativeResize="0"/>
          <p:nvPr/>
        </p:nvPicPr>
        <p:blipFill rotWithShape="1">
          <a:blip r:embed="rId19">
            <a:alphaModFix/>
          </a:blip>
          <a:srcRect/>
          <a:stretch/>
        </p:blipFill>
        <p:spPr>
          <a:xfrm>
            <a:off x="7681883" y="1170559"/>
            <a:ext cx="250246" cy="226060"/>
          </a:xfrm>
          <a:prstGeom prst="rect">
            <a:avLst/>
          </a:prstGeom>
          <a:noFill/>
          <a:ln>
            <a:noFill/>
          </a:ln>
        </p:spPr>
      </p:pic>
      <p:pic>
        <p:nvPicPr>
          <p:cNvPr id="2133" name="Google Shape;2133;p60"/>
          <p:cNvPicPr preferRelativeResize="0"/>
          <p:nvPr/>
        </p:nvPicPr>
        <p:blipFill rotWithShape="1">
          <a:blip r:embed="rId20">
            <a:alphaModFix/>
          </a:blip>
          <a:srcRect/>
          <a:stretch/>
        </p:blipFill>
        <p:spPr>
          <a:xfrm>
            <a:off x="6336800" y="1438084"/>
            <a:ext cx="250246" cy="226060"/>
          </a:xfrm>
          <a:prstGeom prst="rect">
            <a:avLst/>
          </a:prstGeom>
          <a:noFill/>
          <a:ln>
            <a:noFill/>
          </a:ln>
        </p:spPr>
      </p:pic>
      <p:pic>
        <p:nvPicPr>
          <p:cNvPr id="2134" name="Google Shape;2134;p60"/>
          <p:cNvPicPr preferRelativeResize="0"/>
          <p:nvPr/>
        </p:nvPicPr>
        <p:blipFill rotWithShape="1">
          <a:blip r:embed="rId21">
            <a:alphaModFix/>
          </a:blip>
          <a:srcRect/>
          <a:stretch/>
        </p:blipFill>
        <p:spPr>
          <a:xfrm>
            <a:off x="6675546" y="1438090"/>
            <a:ext cx="250246" cy="226060"/>
          </a:xfrm>
          <a:prstGeom prst="rect">
            <a:avLst/>
          </a:prstGeom>
          <a:noFill/>
          <a:ln>
            <a:noFill/>
          </a:ln>
        </p:spPr>
      </p:pic>
      <p:pic>
        <p:nvPicPr>
          <p:cNvPr id="2135" name="Google Shape;2135;p60"/>
          <p:cNvPicPr preferRelativeResize="0"/>
          <p:nvPr/>
        </p:nvPicPr>
        <p:blipFill rotWithShape="1">
          <a:blip r:embed="rId22">
            <a:alphaModFix/>
          </a:blip>
          <a:srcRect/>
          <a:stretch/>
        </p:blipFill>
        <p:spPr>
          <a:xfrm>
            <a:off x="7011810" y="1438090"/>
            <a:ext cx="250246" cy="226060"/>
          </a:xfrm>
          <a:prstGeom prst="rect">
            <a:avLst/>
          </a:prstGeom>
          <a:noFill/>
          <a:ln>
            <a:noFill/>
          </a:ln>
        </p:spPr>
      </p:pic>
      <p:pic>
        <p:nvPicPr>
          <p:cNvPr id="2136" name="Google Shape;2136;p60"/>
          <p:cNvPicPr preferRelativeResize="0"/>
          <p:nvPr/>
        </p:nvPicPr>
        <p:blipFill rotWithShape="1">
          <a:blip r:embed="rId23">
            <a:alphaModFix/>
          </a:blip>
          <a:srcRect/>
          <a:stretch/>
        </p:blipFill>
        <p:spPr>
          <a:xfrm>
            <a:off x="7348074" y="1438090"/>
            <a:ext cx="250246" cy="226060"/>
          </a:xfrm>
          <a:prstGeom prst="rect">
            <a:avLst/>
          </a:prstGeom>
          <a:noFill/>
          <a:ln>
            <a:noFill/>
          </a:ln>
        </p:spPr>
      </p:pic>
      <p:pic>
        <p:nvPicPr>
          <p:cNvPr id="2137" name="Google Shape;2137;p60"/>
          <p:cNvPicPr preferRelativeResize="0"/>
          <p:nvPr/>
        </p:nvPicPr>
        <p:blipFill rotWithShape="1">
          <a:blip r:embed="rId24">
            <a:alphaModFix/>
          </a:blip>
          <a:srcRect/>
          <a:stretch/>
        </p:blipFill>
        <p:spPr>
          <a:xfrm>
            <a:off x="7684337" y="1438090"/>
            <a:ext cx="250246" cy="226060"/>
          </a:xfrm>
          <a:prstGeom prst="rect">
            <a:avLst/>
          </a:prstGeom>
          <a:noFill/>
          <a:ln>
            <a:noFill/>
          </a:ln>
        </p:spPr>
      </p:pic>
      <p:pic>
        <p:nvPicPr>
          <p:cNvPr id="2138" name="Google Shape;2138;p60"/>
          <p:cNvPicPr preferRelativeResize="0"/>
          <p:nvPr/>
        </p:nvPicPr>
        <p:blipFill rotWithShape="1">
          <a:blip r:embed="rId25">
            <a:alphaModFix/>
          </a:blip>
          <a:srcRect/>
          <a:stretch/>
        </p:blipFill>
        <p:spPr>
          <a:xfrm>
            <a:off x="4695904" y="944669"/>
            <a:ext cx="258358" cy="590910"/>
          </a:xfrm>
          <a:prstGeom prst="rect">
            <a:avLst/>
          </a:prstGeom>
          <a:noFill/>
          <a:ln>
            <a:noFill/>
          </a:ln>
        </p:spPr>
      </p:pic>
      <p:pic>
        <p:nvPicPr>
          <p:cNvPr id="2139" name="Google Shape;2139;p60"/>
          <p:cNvPicPr preferRelativeResize="0"/>
          <p:nvPr/>
        </p:nvPicPr>
        <p:blipFill rotWithShape="1">
          <a:blip r:embed="rId26">
            <a:alphaModFix/>
          </a:blip>
          <a:srcRect/>
          <a:stretch/>
        </p:blipFill>
        <p:spPr>
          <a:xfrm>
            <a:off x="3917823" y="944667"/>
            <a:ext cx="215298" cy="590911"/>
          </a:xfrm>
          <a:prstGeom prst="rect">
            <a:avLst/>
          </a:prstGeom>
          <a:noFill/>
          <a:ln>
            <a:noFill/>
          </a:ln>
        </p:spPr>
      </p:pic>
      <p:pic>
        <p:nvPicPr>
          <p:cNvPr id="2140" name="Google Shape;2140;p60"/>
          <p:cNvPicPr preferRelativeResize="0"/>
          <p:nvPr/>
        </p:nvPicPr>
        <p:blipFill rotWithShape="1">
          <a:blip r:embed="rId27">
            <a:alphaModFix/>
          </a:blip>
          <a:srcRect/>
          <a:stretch/>
        </p:blipFill>
        <p:spPr>
          <a:xfrm>
            <a:off x="8598528" y="2574284"/>
            <a:ext cx="399349" cy="913381"/>
          </a:xfrm>
          <a:prstGeom prst="rect">
            <a:avLst/>
          </a:prstGeom>
          <a:noFill/>
          <a:ln>
            <a:noFill/>
          </a:ln>
        </p:spPr>
      </p:pic>
      <p:pic>
        <p:nvPicPr>
          <p:cNvPr id="2141" name="Google Shape;2141;p60"/>
          <p:cNvPicPr preferRelativeResize="0"/>
          <p:nvPr/>
        </p:nvPicPr>
        <p:blipFill rotWithShape="1">
          <a:blip r:embed="rId28">
            <a:alphaModFix/>
          </a:blip>
          <a:srcRect/>
          <a:stretch/>
        </p:blipFill>
        <p:spPr>
          <a:xfrm>
            <a:off x="4340327" y="944668"/>
            <a:ext cx="114932" cy="590909"/>
          </a:xfrm>
          <a:prstGeom prst="rect">
            <a:avLst/>
          </a:prstGeom>
          <a:noFill/>
          <a:ln>
            <a:noFill/>
          </a:ln>
        </p:spPr>
      </p:pic>
      <p:pic>
        <p:nvPicPr>
          <p:cNvPr id="2142" name="Google Shape;2142;p60"/>
          <p:cNvPicPr preferRelativeResize="0"/>
          <p:nvPr/>
        </p:nvPicPr>
        <p:blipFill rotWithShape="1">
          <a:blip r:embed="rId29">
            <a:alphaModFix/>
          </a:blip>
          <a:srcRect r="19743"/>
          <a:stretch/>
        </p:blipFill>
        <p:spPr>
          <a:xfrm>
            <a:off x="69324" y="2669208"/>
            <a:ext cx="8789402" cy="784411"/>
          </a:xfrm>
          <a:prstGeom prst="rect">
            <a:avLst/>
          </a:prstGeom>
          <a:noFill/>
          <a:ln>
            <a:noFill/>
          </a:ln>
        </p:spPr>
      </p:pic>
      <p:pic>
        <p:nvPicPr>
          <p:cNvPr id="2143" name="Google Shape;2143;p60"/>
          <p:cNvPicPr preferRelativeResize="0"/>
          <p:nvPr/>
        </p:nvPicPr>
        <p:blipFill>
          <a:blip r:embed="rId30">
            <a:alphaModFix/>
          </a:blip>
          <a:stretch>
            <a:fillRect/>
          </a:stretch>
        </p:blipFill>
        <p:spPr>
          <a:xfrm>
            <a:off x="6376288" y="667366"/>
            <a:ext cx="186870" cy="158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61"/>
          <p:cNvSpPr txBox="1">
            <a:spLocks noGrp="1"/>
          </p:cNvSpPr>
          <p:nvPr>
            <p:ph type="subTitle" idx="1"/>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ICONIC NOTATION LIBRARY</a:t>
            </a:r>
            <a:endParaRPr/>
          </a:p>
        </p:txBody>
      </p:sp>
      <p:sp>
        <p:nvSpPr>
          <p:cNvPr id="2149" name="Google Shape;2149;p61"/>
          <p:cNvSpPr txBox="1">
            <a:spLocks noGrp="1"/>
          </p:cNvSpPr>
          <p:nvPr>
            <p:ph type="ctrTitle"/>
          </p:nvPr>
        </p:nvSpPr>
        <p:spPr>
          <a:xfrm>
            <a:off x="387900" y="793025"/>
            <a:ext cx="6007500" cy="692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Drums</a:t>
            </a:r>
            <a:endParaRPr/>
          </a:p>
        </p:txBody>
      </p:sp>
      <p:pic>
        <p:nvPicPr>
          <p:cNvPr id="2150" name="Google Shape;2150;p61"/>
          <p:cNvPicPr preferRelativeResize="0">
            <a:picLocks noGrp="1"/>
          </p:cNvPicPr>
          <p:nvPr>
            <p:ph type="pic" idx="2"/>
          </p:nvPr>
        </p:nvPicPr>
        <p:blipFill rotWithShape="1">
          <a:blip r:embed="rId3">
            <a:alphaModFix/>
          </a:blip>
          <a:srcRect/>
          <a:stretch/>
        </p:blipFill>
        <p:spPr>
          <a:xfrm>
            <a:off x="387900" y="3630225"/>
            <a:ext cx="902398" cy="9023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62"/>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52</a:t>
            </a:fld>
            <a:endParaRPr/>
          </a:p>
        </p:txBody>
      </p:sp>
      <p:sp>
        <p:nvSpPr>
          <p:cNvPr id="2156" name="Google Shape;2156;p62"/>
          <p:cNvSpPr txBox="1">
            <a:spLocks noGrp="1"/>
          </p:cNvSpPr>
          <p:nvPr>
            <p:ph type="body" idx="1"/>
          </p:nvPr>
        </p:nvSpPr>
        <p:spPr>
          <a:xfrm>
            <a:off x="387900" y="1400950"/>
            <a:ext cx="6463500" cy="2894700"/>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0"/>
              </a:spcAft>
              <a:buNone/>
            </a:pPr>
            <a:r>
              <a:rPr lang="en" sz="1200">
                <a:solidFill>
                  <a:schemeClr val="dk1"/>
                </a:solidFill>
              </a:rPr>
              <a:t>SLIDE 43 – Backbeat and Variations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44 – Calypso, Reggaeton, Reggae, Hip Hop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45 – Triple Meter, Country/Western, Punk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46 – Bachata, Salsa, Merengue Patterns</a:t>
            </a:r>
            <a:endParaRPr sz="1200">
              <a:solidFill>
                <a:schemeClr val="dk1"/>
              </a:solidFill>
            </a:endParaRPr>
          </a:p>
          <a:p>
            <a:pPr marL="0" lvl="0" indent="0" algn="l" rtl="0">
              <a:lnSpc>
                <a:spcPct val="150000"/>
              </a:lnSpc>
              <a:spcBef>
                <a:spcPts val="0"/>
              </a:spcBef>
              <a:spcAft>
                <a:spcPts val="0"/>
              </a:spcAft>
              <a:buNone/>
            </a:pPr>
            <a:r>
              <a:rPr lang="en" sz="1200">
                <a:solidFill>
                  <a:schemeClr val="dk1"/>
                </a:solidFill>
              </a:rPr>
              <a:t>SLIDE 47 – Build-Your-Own Elements</a:t>
            </a:r>
            <a:endParaRPr sz="1200">
              <a:solidFill>
                <a:schemeClr val="dk1"/>
              </a:solidFill>
            </a:endParaRPr>
          </a:p>
        </p:txBody>
      </p:sp>
      <p:pic>
        <p:nvPicPr>
          <p:cNvPr id="2157" name="Google Shape;2157;p62"/>
          <p:cNvPicPr preferRelativeResize="0">
            <a:picLocks noGrp="1"/>
          </p:cNvPicPr>
          <p:nvPr>
            <p:ph type="pic" idx="2"/>
          </p:nvPr>
        </p:nvPicPr>
        <p:blipFill rotWithShape="1">
          <a:blip r:embed="rId3">
            <a:alphaModFix/>
          </a:blip>
          <a:srcRect/>
          <a:stretch/>
        </p:blipFill>
        <p:spPr>
          <a:xfrm>
            <a:off x="8394575" y="184400"/>
            <a:ext cx="601500" cy="601500"/>
          </a:xfrm>
          <a:prstGeom prst="ellipse">
            <a:avLst/>
          </a:prstGeom>
        </p:spPr>
      </p:pic>
      <p:sp>
        <p:nvSpPr>
          <p:cNvPr id="2158" name="Google Shape;2158;p62"/>
          <p:cNvSpPr txBox="1">
            <a:spLocks noGrp="1"/>
          </p:cNvSpPr>
          <p:nvPr>
            <p:ph type="subTitle" idx="3"/>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Drums</a:t>
            </a:r>
            <a:endParaRPr/>
          </a:p>
        </p:txBody>
      </p:sp>
      <p:sp>
        <p:nvSpPr>
          <p:cNvPr id="2159" name="Google Shape;2159;p62"/>
          <p:cNvSpPr txBox="1">
            <a:spLocks noGrp="1"/>
          </p:cNvSpPr>
          <p:nvPr>
            <p:ph type="ctrTitle"/>
          </p:nvPr>
        </p:nvSpPr>
        <p:spPr>
          <a:xfrm>
            <a:off x="387900" y="83185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Table of Contents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pic>
        <p:nvPicPr>
          <p:cNvPr id="2164" name="Google Shape;2164;p63"/>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165" name="Google Shape;2165;p63"/>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53</a:t>
            </a:fld>
            <a:endParaRPr/>
          </a:p>
        </p:txBody>
      </p:sp>
      <p:sp>
        <p:nvSpPr>
          <p:cNvPr id="2166" name="Google Shape;2166;p63"/>
          <p:cNvSpPr txBox="1"/>
          <p:nvPr/>
        </p:nvSpPr>
        <p:spPr>
          <a:xfrm>
            <a:off x="1483200" y="125041"/>
            <a:ext cx="6177600" cy="5382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dirty="0">
                <a:solidFill>
                  <a:srgbClr val="DC387D"/>
                </a:solidFill>
                <a:latin typeface="Poppins"/>
                <a:ea typeface="Poppins"/>
                <a:cs typeface="Poppins"/>
                <a:sym typeface="Poppins"/>
              </a:rPr>
              <a:t>Backbeat &amp; Variations</a:t>
            </a:r>
            <a:endParaRPr sz="1100" b="1" dirty="0">
              <a:solidFill>
                <a:srgbClr val="DC387D"/>
              </a:solidFill>
              <a:latin typeface="Poppins"/>
              <a:ea typeface="Poppins"/>
              <a:cs typeface="Poppins"/>
              <a:sym typeface="Poppins"/>
            </a:endParaRPr>
          </a:p>
          <a:p>
            <a:pPr marL="0" marR="0" lvl="0" indent="0" algn="ctr" rtl="0">
              <a:spcBef>
                <a:spcPts val="0"/>
              </a:spcBef>
              <a:spcAft>
                <a:spcPts val="0"/>
              </a:spcAft>
              <a:buNone/>
            </a:pPr>
            <a:r>
              <a:rPr lang="en" sz="900" dirty="0">
                <a:solidFill>
                  <a:srgbClr val="000000"/>
                </a:solidFill>
                <a:latin typeface="Arial" panose="020B0604020202020204" pitchFamily="34" charset="0"/>
                <a:ea typeface="Rubik"/>
                <a:cs typeface="Arial" panose="020B0604020202020204" pitchFamily="34" charset="0"/>
                <a:sym typeface="Rubik"/>
              </a:rPr>
              <a:t>The backbeat is used across many genres of music from early rock’n’roll and blues to pop, country, hip-hop, and more. Because of this, it is a great starting point for any drummer.</a:t>
            </a:r>
            <a:endParaRPr sz="1200" dirty="0">
              <a:latin typeface="Arial" panose="020B0604020202020204" pitchFamily="34" charset="0"/>
              <a:ea typeface="Rubik"/>
              <a:cs typeface="Arial" panose="020B0604020202020204" pitchFamily="34" charset="0"/>
              <a:sym typeface="Rubik"/>
            </a:endParaRPr>
          </a:p>
        </p:txBody>
      </p:sp>
      <p:sp>
        <p:nvSpPr>
          <p:cNvPr id="2167" name="Google Shape;2167;p63"/>
          <p:cNvSpPr txBox="1"/>
          <p:nvPr/>
        </p:nvSpPr>
        <p:spPr>
          <a:xfrm>
            <a:off x="3414045" y="1531994"/>
            <a:ext cx="23157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“Four on the Floor”</a:t>
            </a:r>
            <a:endParaRPr sz="1200" b="1">
              <a:solidFill>
                <a:srgbClr val="DC387D"/>
              </a:solidFill>
              <a:latin typeface="Poppins"/>
              <a:ea typeface="Poppins"/>
              <a:cs typeface="Poppins"/>
              <a:sym typeface="Poppins"/>
            </a:endParaRPr>
          </a:p>
        </p:txBody>
      </p:sp>
      <p:sp>
        <p:nvSpPr>
          <p:cNvPr id="2168" name="Google Shape;2168;p63"/>
          <p:cNvSpPr txBox="1"/>
          <p:nvPr/>
        </p:nvSpPr>
        <p:spPr>
          <a:xfrm>
            <a:off x="2685285" y="3502250"/>
            <a:ext cx="37734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BD Variations</a:t>
            </a:r>
            <a:endParaRPr sz="1200" b="1">
              <a:solidFill>
                <a:srgbClr val="DC387D"/>
              </a:solidFill>
              <a:latin typeface="Poppins"/>
              <a:ea typeface="Poppins"/>
              <a:cs typeface="Poppins"/>
              <a:sym typeface="Poppins"/>
            </a:endParaRPr>
          </a:p>
        </p:txBody>
      </p:sp>
      <p:sp>
        <p:nvSpPr>
          <p:cNvPr id="2169" name="Google Shape;2169;p63"/>
          <p:cNvSpPr txBox="1"/>
          <p:nvPr/>
        </p:nvSpPr>
        <p:spPr>
          <a:xfrm>
            <a:off x="3588316" y="2476911"/>
            <a:ext cx="1967400" cy="261000"/>
          </a:xfrm>
          <a:prstGeom prst="rect">
            <a:avLst/>
          </a:prstGeom>
          <a:noFill/>
          <a:ln>
            <a:noFill/>
          </a:ln>
        </p:spPr>
        <p:txBody>
          <a:bodyPr spcFirstLastPara="1" wrap="square" lIns="75575" tIns="37775" rIns="75575" bIns="37775" anchor="t" anchorCtr="0">
            <a:spAutoFit/>
          </a:bodyPr>
          <a:lstStyle/>
          <a:p>
            <a:pPr marL="0" marR="0" lvl="0" indent="0" algn="l" rtl="0">
              <a:spcBef>
                <a:spcPts val="0"/>
              </a:spcBef>
              <a:spcAft>
                <a:spcPts val="0"/>
              </a:spcAft>
              <a:buNone/>
            </a:pPr>
            <a:r>
              <a:rPr lang="en" sz="1200" b="1">
                <a:solidFill>
                  <a:srgbClr val="DC387D"/>
                </a:solidFill>
                <a:latin typeface="Poppins"/>
                <a:ea typeface="Poppins"/>
                <a:cs typeface="Poppins"/>
                <a:sym typeface="Poppins"/>
              </a:rPr>
              <a:t>Disco Hi-Hat Variation</a:t>
            </a:r>
            <a:endParaRPr sz="1200" b="1">
              <a:solidFill>
                <a:srgbClr val="DC387D"/>
              </a:solidFill>
              <a:latin typeface="Poppins"/>
              <a:ea typeface="Poppins"/>
              <a:cs typeface="Poppins"/>
              <a:sym typeface="Poppins"/>
            </a:endParaRPr>
          </a:p>
        </p:txBody>
      </p:sp>
      <p:pic>
        <p:nvPicPr>
          <p:cNvPr id="2170" name="Google Shape;2170;p63"/>
          <p:cNvPicPr preferRelativeResize="0"/>
          <p:nvPr/>
        </p:nvPicPr>
        <p:blipFill rotWithShape="1">
          <a:blip r:embed="rId4">
            <a:alphaModFix/>
          </a:blip>
          <a:srcRect/>
          <a:stretch/>
        </p:blipFill>
        <p:spPr>
          <a:xfrm>
            <a:off x="3891243" y="2769483"/>
            <a:ext cx="1361514" cy="430983"/>
          </a:xfrm>
          <a:prstGeom prst="rect">
            <a:avLst/>
          </a:prstGeom>
          <a:noFill/>
          <a:ln>
            <a:noFill/>
          </a:ln>
        </p:spPr>
      </p:pic>
      <p:pic>
        <p:nvPicPr>
          <p:cNvPr id="2171" name="Google Shape;2171;p63"/>
          <p:cNvPicPr preferRelativeResize="0"/>
          <p:nvPr/>
        </p:nvPicPr>
        <p:blipFill rotWithShape="1">
          <a:blip r:embed="rId5">
            <a:alphaModFix/>
          </a:blip>
          <a:srcRect/>
          <a:stretch/>
        </p:blipFill>
        <p:spPr>
          <a:xfrm>
            <a:off x="2789807" y="1824565"/>
            <a:ext cx="1361514" cy="430983"/>
          </a:xfrm>
          <a:prstGeom prst="rect">
            <a:avLst/>
          </a:prstGeom>
          <a:noFill/>
          <a:ln>
            <a:noFill/>
          </a:ln>
        </p:spPr>
      </p:pic>
      <p:pic>
        <p:nvPicPr>
          <p:cNvPr id="2172" name="Google Shape;2172;p63"/>
          <p:cNvPicPr preferRelativeResize="0"/>
          <p:nvPr/>
        </p:nvPicPr>
        <p:blipFill rotWithShape="1">
          <a:blip r:embed="rId6">
            <a:alphaModFix/>
          </a:blip>
          <a:srcRect/>
          <a:stretch/>
        </p:blipFill>
        <p:spPr>
          <a:xfrm>
            <a:off x="4992680" y="1824565"/>
            <a:ext cx="1361514" cy="430983"/>
          </a:xfrm>
          <a:prstGeom prst="rect">
            <a:avLst/>
          </a:prstGeom>
          <a:noFill/>
          <a:ln>
            <a:noFill/>
          </a:ln>
        </p:spPr>
      </p:pic>
      <p:pic>
        <p:nvPicPr>
          <p:cNvPr id="2173" name="Google Shape;2173;p63"/>
          <p:cNvPicPr preferRelativeResize="0"/>
          <p:nvPr/>
        </p:nvPicPr>
        <p:blipFill rotWithShape="1">
          <a:blip r:embed="rId7">
            <a:alphaModFix/>
          </a:blip>
          <a:srcRect/>
          <a:stretch/>
        </p:blipFill>
        <p:spPr>
          <a:xfrm>
            <a:off x="4992680" y="770328"/>
            <a:ext cx="1361514" cy="430983"/>
          </a:xfrm>
          <a:prstGeom prst="rect">
            <a:avLst/>
          </a:prstGeom>
          <a:noFill/>
          <a:ln>
            <a:noFill/>
          </a:ln>
        </p:spPr>
      </p:pic>
      <p:pic>
        <p:nvPicPr>
          <p:cNvPr id="2174" name="Google Shape;2174;p63"/>
          <p:cNvPicPr preferRelativeResize="0"/>
          <p:nvPr/>
        </p:nvPicPr>
        <p:blipFill rotWithShape="1">
          <a:blip r:embed="rId8">
            <a:alphaModFix/>
          </a:blip>
          <a:srcRect/>
          <a:stretch/>
        </p:blipFill>
        <p:spPr>
          <a:xfrm>
            <a:off x="2789807" y="770328"/>
            <a:ext cx="1361514" cy="430983"/>
          </a:xfrm>
          <a:prstGeom prst="rect">
            <a:avLst/>
          </a:prstGeom>
          <a:noFill/>
          <a:ln>
            <a:noFill/>
          </a:ln>
        </p:spPr>
      </p:pic>
      <p:pic>
        <p:nvPicPr>
          <p:cNvPr id="2175" name="Google Shape;2175;p63"/>
          <p:cNvPicPr preferRelativeResize="0"/>
          <p:nvPr/>
        </p:nvPicPr>
        <p:blipFill rotWithShape="1">
          <a:blip r:embed="rId9">
            <a:alphaModFix/>
          </a:blip>
          <a:srcRect/>
          <a:stretch/>
        </p:blipFill>
        <p:spPr>
          <a:xfrm>
            <a:off x="586934" y="3752798"/>
            <a:ext cx="1361514" cy="430983"/>
          </a:xfrm>
          <a:prstGeom prst="rect">
            <a:avLst/>
          </a:prstGeom>
          <a:noFill/>
          <a:ln>
            <a:noFill/>
          </a:ln>
        </p:spPr>
      </p:pic>
      <p:pic>
        <p:nvPicPr>
          <p:cNvPr id="2176" name="Google Shape;2176;p63"/>
          <p:cNvPicPr preferRelativeResize="0"/>
          <p:nvPr/>
        </p:nvPicPr>
        <p:blipFill rotWithShape="1">
          <a:blip r:embed="rId10">
            <a:alphaModFix/>
          </a:blip>
          <a:srcRect/>
          <a:stretch/>
        </p:blipFill>
        <p:spPr>
          <a:xfrm>
            <a:off x="4992680" y="4333938"/>
            <a:ext cx="1361514" cy="430983"/>
          </a:xfrm>
          <a:prstGeom prst="rect">
            <a:avLst/>
          </a:prstGeom>
          <a:noFill/>
          <a:ln>
            <a:noFill/>
          </a:ln>
        </p:spPr>
      </p:pic>
      <p:pic>
        <p:nvPicPr>
          <p:cNvPr id="2177" name="Google Shape;2177;p63"/>
          <p:cNvPicPr preferRelativeResize="0"/>
          <p:nvPr/>
        </p:nvPicPr>
        <p:blipFill rotWithShape="1">
          <a:blip r:embed="rId11">
            <a:alphaModFix/>
          </a:blip>
          <a:srcRect/>
          <a:stretch/>
        </p:blipFill>
        <p:spPr>
          <a:xfrm>
            <a:off x="7195552" y="4333938"/>
            <a:ext cx="1361514" cy="430983"/>
          </a:xfrm>
          <a:prstGeom prst="rect">
            <a:avLst/>
          </a:prstGeom>
          <a:noFill/>
          <a:ln>
            <a:noFill/>
          </a:ln>
        </p:spPr>
      </p:pic>
      <p:pic>
        <p:nvPicPr>
          <p:cNvPr id="2178" name="Google Shape;2178;p63"/>
          <p:cNvPicPr preferRelativeResize="0"/>
          <p:nvPr/>
        </p:nvPicPr>
        <p:blipFill rotWithShape="1">
          <a:blip r:embed="rId12">
            <a:alphaModFix/>
          </a:blip>
          <a:srcRect/>
          <a:stretch/>
        </p:blipFill>
        <p:spPr>
          <a:xfrm>
            <a:off x="7195552" y="3752800"/>
            <a:ext cx="1361514" cy="430983"/>
          </a:xfrm>
          <a:prstGeom prst="rect">
            <a:avLst/>
          </a:prstGeom>
          <a:noFill/>
          <a:ln>
            <a:noFill/>
          </a:ln>
        </p:spPr>
      </p:pic>
      <p:pic>
        <p:nvPicPr>
          <p:cNvPr id="2179" name="Google Shape;2179;p63"/>
          <p:cNvPicPr preferRelativeResize="0"/>
          <p:nvPr/>
        </p:nvPicPr>
        <p:blipFill rotWithShape="1">
          <a:blip r:embed="rId13">
            <a:alphaModFix/>
          </a:blip>
          <a:srcRect/>
          <a:stretch/>
        </p:blipFill>
        <p:spPr>
          <a:xfrm>
            <a:off x="586934" y="4345604"/>
            <a:ext cx="1361514" cy="430983"/>
          </a:xfrm>
          <a:prstGeom prst="rect">
            <a:avLst/>
          </a:prstGeom>
          <a:noFill/>
          <a:ln>
            <a:noFill/>
          </a:ln>
        </p:spPr>
      </p:pic>
      <p:pic>
        <p:nvPicPr>
          <p:cNvPr id="2180" name="Google Shape;2180;p63"/>
          <p:cNvPicPr preferRelativeResize="0"/>
          <p:nvPr/>
        </p:nvPicPr>
        <p:blipFill rotWithShape="1">
          <a:blip r:embed="rId14">
            <a:alphaModFix/>
          </a:blip>
          <a:srcRect/>
          <a:stretch/>
        </p:blipFill>
        <p:spPr>
          <a:xfrm>
            <a:off x="2789807" y="4324142"/>
            <a:ext cx="1361514" cy="440779"/>
          </a:xfrm>
          <a:prstGeom prst="rect">
            <a:avLst/>
          </a:prstGeom>
          <a:noFill/>
          <a:ln>
            <a:noFill/>
          </a:ln>
        </p:spPr>
      </p:pic>
      <p:pic>
        <p:nvPicPr>
          <p:cNvPr id="2181" name="Google Shape;2181;p63"/>
          <p:cNvPicPr preferRelativeResize="0"/>
          <p:nvPr/>
        </p:nvPicPr>
        <p:blipFill rotWithShape="1">
          <a:blip r:embed="rId15">
            <a:alphaModFix/>
          </a:blip>
          <a:srcRect/>
          <a:stretch/>
        </p:blipFill>
        <p:spPr>
          <a:xfrm>
            <a:off x="2789807" y="3752798"/>
            <a:ext cx="1361514" cy="430983"/>
          </a:xfrm>
          <a:prstGeom prst="rect">
            <a:avLst/>
          </a:prstGeom>
          <a:noFill/>
          <a:ln>
            <a:noFill/>
          </a:ln>
        </p:spPr>
      </p:pic>
      <p:pic>
        <p:nvPicPr>
          <p:cNvPr id="2182" name="Google Shape;2182;p63"/>
          <p:cNvPicPr preferRelativeResize="0"/>
          <p:nvPr/>
        </p:nvPicPr>
        <p:blipFill rotWithShape="1">
          <a:blip r:embed="rId16">
            <a:alphaModFix/>
          </a:blip>
          <a:srcRect/>
          <a:stretch/>
        </p:blipFill>
        <p:spPr>
          <a:xfrm>
            <a:off x="4992680" y="3752799"/>
            <a:ext cx="1361514" cy="43098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pic>
        <p:nvPicPr>
          <p:cNvPr id="2187" name="Google Shape;2187;p64"/>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188" name="Google Shape;2188;p64"/>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54</a:t>
            </a:fld>
            <a:endParaRPr/>
          </a:p>
        </p:txBody>
      </p:sp>
      <p:sp>
        <p:nvSpPr>
          <p:cNvPr id="2189" name="Google Shape;2189;p64"/>
          <p:cNvSpPr txBox="1"/>
          <p:nvPr/>
        </p:nvSpPr>
        <p:spPr>
          <a:xfrm>
            <a:off x="3181325" y="1737812"/>
            <a:ext cx="27813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”One Drop” (Reggae) &amp; Variation</a:t>
            </a:r>
            <a:endParaRPr sz="1200" b="1">
              <a:solidFill>
                <a:srgbClr val="DC387D"/>
              </a:solidFill>
              <a:latin typeface="Poppins"/>
              <a:ea typeface="Poppins"/>
              <a:cs typeface="Poppins"/>
              <a:sym typeface="Poppins"/>
            </a:endParaRPr>
          </a:p>
        </p:txBody>
      </p:sp>
      <p:sp>
        <p:nvSpPr>
          <p:cNvPr id="2190" name="Google Shape;2190;p64"/>
          <p:cNvSpPr txBox="1"/>
          <p:nvPr/>
        </p:nvSpPr>
        <p:spPr>
          <a:xfrm>
            <a:off x="566850" y="3284705"/>
            <a:ext cx="8010300" cy="5382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dirty="0">
                <a:solidFill>
                  <a:srgbClr val="DC387D"/>
                </a:solidFill>
                <a:latin typeface="Poppins"/>
                <a:ea typeface="Poppins"/>
                <a:cs typeface="Poppins"/>
                <a:sym typeface="Poppins"/>
              </a:rPr>
              <a:t>Hip-Hop</a:t>
            </a:r>
            <a:endParaRPr sz="1100" b="1" dirty="0">
              <a:solidFill>
                <a:srgbClr val="DC387D"/>
              </a:solidFill>
              <a:latin typeface="Poppins"/>
              <a:ea typeface="Poppins"/>
              <a:cs typeface="Poppins"/>
              <a:sym typeface="Poppins"/>
            </a:endParaRPr>
          </a:p>
          <a:p>
            <a:pPr marL="0" marR="0" lvl="0" indent="0" algn="ctr" rtl="0">
              <a:spcBef>
                <a:spcPts val="0"/>
              </a:spcBef>
              <a:spcAft>
                <a:spcPts val="0"/>
              </a:spcAft>
              <a:buNone/>
            </a:pPr>
            <a:r>
              <a:rPr lang="en" sz="900" dirty="0">
                <a:solidFill>
                  <a:srgbClr val="000000"/>
                </a:solidFill>
                <a:latin typeface="Arial" panose="020B0604020202020204" pitchFamily="34" charset="0"/>
                <a:ea typeface="Rubik"/>
                <a:cs typeface="Arial" panose="020B0604020202020204" pitchFamily="34" charset="0"/>
                <a:sym typeface="Rubik"/>
              </a:rPr>
              <a:t>Hip-hop DJ’s started by looping “drum breaks” from drummers on funk records. Because of this, hip-hop grooves often use 16</a:t>
            </a:r>
            <a:r>
              <a:rPr lang="en" sz="900" baseline="30000" dirty="0">
                <a:solidFill>
                  <a:srgbClr val="000000"/>
                </a:solidFill>
                <a:latin typeface="Arial" panose="020B0604020202020204" pitchFamily="34" charset="0"/>
                <a:ea typeface="Rubik"/>
                <a:cs typeface="Arial" panose="020B0604020202020204" pitchFamily="34" charset="0"/>
                <a:sym typeface="Rubik"/>
              </a:rPr>
              <a:t>th</a:t>
            </a:r>
            <a:r>
              <a:rPr lang="en" sz="900" dirty="0">
                <a:solidFill>
                  <a:srgbClr val="000000"/>
                </a:solidFill>
                <a:latin typeface="Arial" panose="020B0604020202020204" pitchFamily="34" charset="0"/>
                <a:ea typeface="Rubik"/>
                <a:cs typeface="Arial" panose="020B0604020202020204" pitchFamily="34" charset="0"/>
                <a:sym typeface="Rubik"/>
              </a:rPr>
              <a:t>-note, syncopated ideas. Today, these are often programmed using beat sequencers or other technology.  </a:t>
            </a:r>
            <a:endParaRPr sz="1100" dirty="0">
              <a:latin typeface="Arial" panose="020B0604020202020204" pitchFamily="34" charset="0"/>
              <a:ea typeface="Rubik"/>
              <a:cs typeface="Arial" panose="020B0604020202020204" pitchFamily="34" charset="0"/>
              <a:sym typeface="Rubik"/>
            </a:endParaRPr>
          </a:p>
        </p:txBody>
      </p:sp>
      <p:sp>
        <p:nvSpPr>
          <p:cNvPr id="2191" name="Google Shape;2191;p64"/>
          <p:cNvSpPr/>
          <p:nvPr/>
        </p:nvSpPr>
        <p:spPr>
          <a:xfrm>
            <a:off x="938268" y="102517"/>
            <a:ext cx="7267500" cy="560100"/>
          </a:xfrm>
          <a:prstGeom prst="rect">
            <a:avLst/>
          </a:prstGeom>
          <a:noFill/>
          <a:ln>
            <a:noFill/>
          </a:ln>
        </p:spPr>
        <p:txBody>
          <a:bodyPr spcFirstLastPara="1" wrap="square" lIns="75575" tIns="37775" rIns="75575" bIns="37775" anchor="t" anchorCtr="0">
            <a:noAutofit/>
          </a:bodyPr>
          <a:lstStyle/>
          <a:p>
            <a:pPr marL="0" marR="0" lvl="0" indent="0" algn="ctr" rtl="0">
              <a:spcBef>
                <a:spcPts val="0"/>
              </a:spcBef>
              <a:spcAft>
                <a:spcPts val="0"/>
              </a:spcAft>
              <a:buNone/>
            </a:pPr>
            <a:r>
              <a:rPr lang="en" sz="1300" b="1" dirty="0">
                <a:solidFill>
                  <a:srgbClr val="DC387D"/>
                </a:solidFill>
                <a:latin typeface="Poppins"/>
                <a:ea typeface="Poppins"/>
                <a:cs typeface="Poppins"/>
                <a:sym typeface="Poppins"/>
              </a:rPr>
              <a:t>Soca &amp; Variations</a:t>
            </a:r>
            <a:endParaRPr sz="1200" b="1" dirty="0">
              <a:solidFill>
                <a:srgbClr val="DC387D"/>
              </a:solidFill>
              <a:latin typeface="Poppins"/>
              <a:ea typeface="Poppins"/>
              <a:cs typeface="Poppins"/>
              <a:sym typeface="Poppins"/>
            </a:endParaRPr>
          </a:p>
          <a:p>
            <a:pPr marL="0" marR="0" lvl="0" indent="0" algn="ctr" rtl="0">
              <a:spcBef>
                <a:spcPts val="0"/>
              </a:spcBef>
              <a:spcAft>
                <a:spcPts val="0"/>
              </a:spcAft>
              <a:buNone/>
            </a:pPr>
            <a:r>
              <a:rPr lang="en" sz="900" dirty="0">
                <a:solidFill>
                  <a:srgbClr val="000000"/>
                </a:solidFill>
                <a:latin typeface="Arial" panose="020B0604020202020204" pitchFamily="34" charset="0"/>
                <a:ea typeface="Rubik"/>
                <a:cs typeface="Arial" panose="020B0604020202020204" pitchFamily="34" charset="0"/>
                <a:sym typeface="Rubik"/>
              </a:rPr>
              <a:t>This family of grooves is also extremely popular and wide-ranging. Originating in West Africa, it traveled with the African Diaspora to many areas of the Caribbean and the Americas. Depending on region, this beat (or close variations) include: Soca, Reggaeton, Dancehall, Bomba, Calypso, and Legba.</a:t>
            </a:r>
            <a:endParaRPr sz="900" dirty="0">
              <a:solidFill>
                <a:srgbClr val="000000"/>
              </a:solidFill>
              <a:latin typeface="Arial" panose="020B0604020202020204" pitchFamily="34" charset="0"/>
              <a:ea typeface="Rubik"/>
              <a:cs typeface="Arial" panose="020B0604020202020204" pitchFamily="34" charset="0"/>
              <a:sym typeface="Rubik"/>
            </a:endParaRPr>
          </a:p>
        </p:txBody>
      </p:sp>
      <p:sp>
        <p:nvSpPr>
          <p:cNvPr id="2192" name="Google Shape;2192;p64"/>
          <p:cNvSpPr txBox="1"/>
          <p:nvPr/>
        </p:nvSpPr>
        <p:spPr>
          <a:xfrm>
            <a:off x="4176206" y="2499725"/>
            <a:ext cx="7917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Cumbia</a:t>
            </a:r>
            <a:endParaRPr sz="1200" b="1">
              <a:solidFill>
                <a:srgbClr val="DC387D"/>
              </a:solidFill>
              <a:latin typeface="Poppins"/>
              <a:ea typeface="Poppins"/>
              <a:cs typeface="Poppins"/>
              <a:sym typeface="Poppins"/>
            </a:endParaRPr>
          </a:p>
        </p:txBody>
      </p:sp>
      <p:pic>
        <p:nvPicPr>
          <p:cNvPr id="2193" name="Google Shape;2193;p64"/>
          <p:cNvPicPr preferRelativeResize="0"/>
          <p:nvPr/>
        </p:nvPicPr>
        <p:blipFill rotWithShape="1">
          <a:blip r:embed="rId4">
            <a:alphaModFix/>
          </a:blip>
          <a:srcRect/>
          <a:stretch/>
        </p:blipFill>
        <p:spPr>
          <a:xfrm>
            <a:off x="1189741" y="786263"/>
            <a:ext cx="2549159" cy="429634"/>
          </a:xfrm>
          <a:prstGeom prst="rect">
            <a:avLst/>
          </a:prstGeom>
          <a:noFill/>
          <a:ln>
            <a:noFill/>
          </a:ln>
        </p:spPr>
      </p:pic>
      <p:pic>
        <p:nvPicPr>
          <p:cNvPr id="2194" name="Google Shape;2194;p64"/>
          <p:cNvPicPr preferRelativeResize="0"/>
          <p:nvPr/>
        </p:nvPicPr>
        <p:blipFill rotWithShape="1">
          <a:blip r:embed="rId5">
            <a:alphaModFix/>
          </a:blip>
          <a:srcRect/>
          <a:stretch/>
        </p:blipFill>
        <p:spPr>
          <a:xfrm>
            <a:off x="5405032" y="786263"/>
            <a:ext cx="2549159" cy="429634"/>
          </a:xfrm>
          <a:prstGeom prst="rect">
            <a:avLst/>
          </a:prstGeom>
          <a:noFill/>
          <a:ln>
            <a:noFill/>
          </a:ln>
        </p:spPr>
      </p:pic>
      <p:pic>
        <p:nvPicPr>
          <p:cNvPr id="2195" name="Google Shape;2195;p64"/>
          <p:cNvPicPr preferRelativeResize="0"/>
          <p:nvPr/>
        </p:nvPicPr>
        <p:blipFill rotWithShape="1">
          <a:blip r:embed="rId6">
            <a:alphaModFix/>
          </a:blip>
          <a:srcRect/>
          <a:stretch/>
        </p:blipFill>
        <p:spPr>
          <a:xfrm>
            <a:off x="3248490" y="1260725"/>
            <a:ext cx="2549159" cy="429634"/>
          </a:xfrm>
          <a:prstGeom prst="rect">
            <a:avLst/>
          </a:prstGeom>
          <a:noFill/>
          <a:ln>
            <a:noFill/>
          </a:ln>
        </p:spPr>
      </p:pic>
      <p:grpSp>
        <p:nvGrpSpPr>
          <p:cNvPr id="2196" name="Google Shape;2196;p64"/>
          <p:cNvGrpSpPr/>
          <p:nvPr/>
        </p:nvGrpSpPr>
        <p:grpSpPr>
          <a:xfrm>
            <a:off x="2534667" y="2046902"/>
            <a:ext cx="4074666" cy="429657"/>
            <a:chOff x="2064317" y="2862651"/>
            <a:chExt cx="6156944" cy="649224"/>
          </a:xfrm>
        </p:grpSpPr>
        <p:pic>
          <p:nvPicPr>
            <p:cNvPr id="2197" name="Google Shape;2197;p64"/>
            <p:cNvPicPr preferRelativeResize="0"/>
            <p:nvPr/>
          </p:nvPicPr>
          <p:blipFill rotWithShape="1">
            <a:blip r:embed="rId7">
              <a:alphaModFix/>
            </a:blip>
            <a:srcRect/>
            <a:stretch/>
          </p:blipFill>
          <p:spPr>
            <a:xfrm>
              <a:off x="4369199" y="2862651"/>
              <a:ext cx="3852062" cy="649224"/>
            </a:xfrm>
            <a:prstGeom prst="rect">
              <a:avLst/>
            </a:prstGeom>
            <a:noFill/>
            <a:ln>
              <a:noFill/>
            </a:ln>
          </p:spPr>
        </p:pic>
        <p:pic>
          <p:nvPicPr>
            <p:cNvPr id="2198" name="Google Shape;2198;p64"/>
            <p:cNvPicPr preferRelativeResize="0"/>
            <p:nvPr/>
          </p:nvPicPr>
          <p:blipFill rotWithShape="1">
            <a:blip r:embed="rId8">
              <a:alphaModFix/>
            </a:blip>
            <a:srcRect/>
            <a:stretch/>
          </p:blipFill>
          <p:spPr>
            <a:xfrm>
              <a:off x="2064317" y="2862651"/>
              <a:ext cx="2050959" cy="649224"/>
            </a:xfrm>
            <a:prstGeom prst="rect">
              <a:avLst/>
            </a:prstGeom>
            <a:noFill/>
            <a:ln>
              <a:noFill/>
            </a:ln>
          </p:spPr>
        </p:pic>
      </p:grpSp>
      <p:pic>
        <p:nvPicPr>
          <p:cNvPr id="2199" name="Google Shape;2199;p64"/>
          <p:cNvPicPr preferRelativeResize="0"/>
          <p:nvPr/>
        </p:nvPicPr>
        <p:blipFill rotWithShape="1">
          <a:blip r:embed="rId9">
            <a:alphaModFix/>
          </a:blip>
          <a:srcRect/>
          <a:stretch/>
        </p:blipFill>
        <p:spPr>
          <a:xfrm>
            <a:off x="1189818" y="3909316"/>
            <a:ext cx="2549159" cy="429634"/>
          </a:xfrm>
          <a:prstGeom prst="rect">
            <a:avLst/>
          </a:prstGeom>
          <a:noFill/>
          <a:ln>
            <a:noFill/>
          </a:ln>
        </p:spPr>
      </p:pic>
      <p:pic>
        <p:nvPicPr>
          <p:cNvPr id="2200" name="Google Shape;2200;p64"/>
          <p:cNvPicPr preferRelativeResize="0"/>
          <p:nvPr/>
        </p:nvPicPr>
        <p:blipFill rotWithShape="1">
          <a:blip r:embed="rId10">
            <a:alphaModFix/>
          </a:blip>
          <a:srcRect/>
          <a:stretch/>
        </p:blipFill>
        <p:spPr>
          <a:xfrm>
            <a:off x="1189818" y="4468760"/>
            <a:ext cx="2549159" cy="429634"/>
          </a:xfrm>
          <a:prstGeom prst="rect">
            <a:avLst/>
          </a:prstGeom>
          <a:noFill/>
          <a:ln>
            <a:noFill/>
          </a:ln>
        </p:spPr>
      </p:pic>
      <p:pic>
        <p:nvPicPr>
          <p:cNvPr id="2201" name="Google Shape;2201;p64"/>
          <p:cNvPicPr preferRelativeResize="0"/>
          <p:nvPr/>
        </p:nvPicPr>
        <p:blipFill rotWithShape="1">
          <a:blip r:embed="rId11">
            <a:alphaModFix/>
          </a:blip>
          <a:srcRect/>
          <a:stretch/>
        </p:blipFill>
        <p:spPr>
          <a:xfrm>
            <a:off x="5405110" y="3927380"/>
            <a:ext cx="2549159" cy="429634"/>
          </a:xfrm>
          <a:prstGeom prst="rect">
            <a:avLst/>
          </a:prstGeom>
          <a:noFill/>
          <a:ln>
            <a:noFill/>
          </a:ln>
        </p:spPr>
      </p:pic>
      <p:pic>
        <p:nvPicPr>
          <p:cNvPr id="2202" name="Google Shape;2202;p64"/>
          <p:cNvPicPr preferRelativeResize="0"/>
          <p:nvPr/>
        </p:nvPicPr>
        <p:blipFill rotWithShape="1">
          <a:blip r:embed="rId12">
            <a:alphaModFix/>
          </a:blip>
          <a:srcRect/>
          <a:stretch/>
        </p:blipFill>
        <p:spPr>
          <a:xfrm>
            <a:off x="5405110" y="4468760"/>
            <a:ext cx="2549159" cy="429634"/>
          </a:xfrm>
          <a:prstGeom prst="rect">
            <a:avLst/>
          </a:prstGeom>
          <a:noFill/>
          <a:ln>
            <a:noFill/>
          </a:ln>
        </p:spPr>
      </p:pic>
      <p:pic>
        <p:nvPicPr>
          <p:cNvPr id="2203" name="Google Shape;2203;p64"/>
          <p:cNvPicPr preferRelativeResize="0"/>
          <p:nvPr/>
        </p:nvPicPr>
        <p:blipFill rotWithShape="1">
          <a:blip r:embed="rId13">
            <a:alphaModFix/>
          </a:blip>
          <a:srcRect/>
          <a:stretch/>
        </p:blipFill>
        <p:spPr>
          <a:xfrm>
            <a:off x="3297421" y="2779601"/>
            <a:ext cx="2549159" cy="42963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2208" name="Google Shape;2208;p65"/>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209" name="Google Shape;2209;p65"/>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55</a:t>
            </a:fld>
            <a:endParaRPr/>
          </a:p>
        </p:txBody>
      </p:sp>
      <p:sp>
        <p:nvSpPr>
          <p:cNvPr id="2210" name="Google Shape;2210;p65"/>
          <p:cNvSpPr/>
          <p:nvPr/>
        </p:nvSpPr>
        <p:spPr>
          <a:xfrm>
            <a:off x="938275" y="102521"/>
            <a:ext cx="7267500" cy="299400"/>
          </a:xfrm>
          <a:prstGeom prst="rect">
            <a:avLst/>
          </a:prstGeom>
          <a:noFill/>
          <a:ln>
            <a:noFill/>
          </a:ln>
        </p:spPr>
        <p:txBody>
          <a:bodyPr spcFirstLastPara="1" wrap="square" lIns="75575" tIns="37775" rIns="75575" bIns="37775" anchor="t" anchorCtr="0">
            <a:noAutofit/>
          </a:bodyPr>
          <a:lstStyle/>
          <a:p>
            <a:pPr marL="0" marR="0" lvl="0" indent="0" algn="ctr" rtl="0">
              <a:spcBef>
                <a:spcPts val="0"/>
              </a:spcBef>
              <a:spcAft>
                <a:spcPts val="0"/>
              </a:spcAft>
              <a:buNone/>
            </a:pPr>
            <a:r>
              <a:rPr lang="en" sz="1300" b="1" dirty="0">
                <a:solidFill>
                  <a:srgbClr val="DC387D"/>
                </a:solidFill>
                <a:latin typeface="Poppins"/>
                <a:ea typeface="Poppins"/>
                <a:cs typeface="Poppins"/>
                <a:sym typeface="Poppins"/>
              </a:rPr>
              <a:t>Triple Meter</a:t>
            </a:r>
            <a:endParaRPr sz="900" dirty="0">
              <a:solidFill>
                <a:srgbClr val="000000"/>
              </a:solidFill>
              <a:latin typeface="Arial" panose="020B0604020202020204" pitchFamily="34" charset="0"/>
              <a:ea typeface="Rubik"/>
              <a:cs typeface="Arial" panose="020B0604020202020204" pitchFamily="34" charset="0"/>
              <a:sym typeface="Rubik"/>
            </a:endParaRPr>
          </a:p>
        </p:txBody>
      </p:sp>
      <p:pic>
        <p:nvPicPr>
          <p:cNvPr id="2211" name="Google Shape;2211;p65"/>
          <p:cNvPicPr preferRelativeResize="0"/>
          <p:nvPr/>
        </p:nvPicPr>
        <p:blipFill rotWithShape="1">
          <a:blip r:embed="rId4">
            <a:alphaModFix/>
          </a:blip>
          <a:srcRect/>
          <a:stretch/>
        </p:blipFill>
        <p:spPr>
          <a:xfrm>
            <a:off x="1628263" y="657071"/>
            <a:ext cx="1947672" cy="429634"/>
          </a:xfrm>
          <a:prstGeom prst="rect">
            <a:avLst/>
          </a:prstGeom>
          <a:noFill/>
          <a:ln>
            <a:noFill/>
          </a:ln>
        </p:spPr>
      </p:pic>
      <p:pic>
        <p:nvPicPr>
          <p:cNvPr id="2212" name="Google Shape;2212;p65"/>
          <p:cNvPicPr preferRelativeResize="0"/>
          <p:nvPr/>
        </p:nvPicPr>
        <p:blipFill rotWithShape="1">
          <a:blip r:embed="rId5">
            <a:alphaModFix/>
          </a:blip>
          <a:srcRect/>
          <a:stretch/>
        </p:blipFill>
        <p:spPr>
          <a:xfrm>
            <a:off x="5568126" y="657071"/>
            <a:ext cx="1947672" cy="429634"/>
          </a:xfrm>
          <a:prstGeom prst="rect">
            <a:avLst/>
          </a:prstGeom>
          <a:noFill/>
          <a:ln>
            <a:noFill/>
          </a:ln>
        </p:spPr>
      </p:pic>
      <p:pic>
        <p:nvPicPr>
          <p:cNvPr id="2213" name="Google Shape;2213;p65"/>
          <p:cNvPicPr preferRelativeResize="0"/>
          <p:nvPr/>
        </p:nvPicPr>
        <p:blipFill rotWithShape="1">
          <a:blip r:embed="rId6">
            <a:alphaModFix/>
          </a:blip>
          <a:srcRect/>
          <a:stretch/>
        </p:blipFill>
        <p:spPr>
          <a:xfrm>
            <a:off x="3598195" y="1295810"/>
            <a:ext cx="1947672" cy="42963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66"/>
          <p:cNvSpPr/>
          <p:nvPr/>
        </p:nvSpPr>
        <p:spPr>
          <a:xfrm>
            <a:off x="975268" y="444167"/>
            <a:ext cx="5841300" cy="1308900"/>
          </a:xfrm>
          <a:prstGeom prst="rect">
            <a:avLst/>
          </a:prstGeom>
          <a:noFill/>
          <a:ln w="9525" cap="flat" cmpd="sng">
            <a:solidFill>
              <a:srgbClr val="000000"/>
            </a:solidFill>
            <a:prstDash val="solid"/>
            <a:round/>
            <a:headEnd type="none" w="sm" len="sm"/>
            <a:tailEnd type="none" w="sm" len="sm"/>
          </a:ln>
        </p:spPr>
        <p:txBody>
          <a:bodyPr spcFirstLastPara="1" wrap="square" lIns="75575" tIns="37775" rIns="75575" bIns="37775" anchor="ctr" anchorCtr="0">
            <a:noAutofit/>
          </a:bodyPr>
          <a:lstStyle/>
          <a:p>
            <a:pPr marL="0" marR="0" lvl="0" indent="0" algn="ctr" rtl="0">
              <a:spcBef>
                <a:spcPts val="0"/>
              </a:spcBef>
              <a:spcAft>
                <a:spcPts val="0"/>
              </a:spcAft>
              <a:buNone/>
            </a:pPr>
            <a:endParaRPr sz="1700">
              <a:solidFill>
                <a:srgbClr val="FFFFFF"/>
              </a:solidFill>
              <a:latin typeface="Open Sans"/>
              <a:ea typeface="Open Sans"/>
              <a:cs typeface="Open Sans"/>
              <a:sym typeface="Open Sans"/>
            </a:endParaRPr>
          </a:p>
        </p:txBody>
      </p:sp>
      <p:pic>
        <p:nvPicPr>
          <p:cNvPr id="2219" name="Google Shape;2219;p66"/>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2220" name="Google Shape;2220;p66"/>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
              <a:t>56</a:t>
            </a:fld>
            <a:endParaRPr/>
          </a:p>
        </p:txBody>
      </p:sp>
      <p:sp>
        <p:nvSpPr>
          <p:cNvPr id="2221" name="Google Shape;2221;p66"/>
          <p:cNvSpPr txBox="1"/>
          <p:nvPr/>
        </p:nvSpPr>
        <p:spPr>
          <a:xfrm>
            <a:off x="975276" y="125050"/>
            <a:ext cx="5841300" cy="2610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200" b="1">
                <a:solidFill>
                  <a:srgbClr val="DC387D"/>
                </a:solidFill>
                <a:latin typeface="Poppins"/>
                <a:ea typeface="Poppins"/>
                <a:cs typeface="Poppins"/>
                <a:sym typeface="Poppins"/>
              </a:rPr>
              <a:t>Build-Your-Own Elements</a:t>
            </a:r>
            <a:endParaRPr sz="1200" b="1">
              <a:solidFill>
                <a:srgbClr val="DC387D"/>
              </a:solidFill>
              <a:latin typeface="Poppins"/>
              <a:ea typeface="Poppins"/>
              <a:cs typeface="Poppins"/>
              <a:sym typeface="Poppins"/>
            </a:endParaRPr>
          </a:p>
        </p:txBody>
      </p:sp>
      <p:pic>
        <p:nvPicPr>
          <p:cNvPr id="2222" name="Google Shape;2222;p66"/>
          <p:cNvPicPr preferRelativeResize="0"/>
          <p:nvPr/>
        </p:nvPicPr>
        <p:blipFill rotWithShape="1">
          <a:blip r:embed="rId4">
            <a:alphaModFix/>
          </a:blip>
          <a:srcRect/>
          <a:stretch/>
        </p:blipFill>
        <p:spPr>
          <a:xfrm>
            <a:off x="896087" y="2020329"/>
            <a:ext cx="2293945" cy="726141"/>
          </a:xfrm>
          <a:prstGeom prst="rect">
            <a:avLst/>
          </a:prstGeom>
          <a:noFill/>
          <a:ln>
            <a:noFill/>
          </a:ln>
        </p:spPr>
      </p:pic>
      <p:pic>
        <p:nvPicPr>
          <p:cNvPr id="2223" name="Google Shape;2223;p66"/>
          <p:cNvPicPr preferRelativeResize="0"/>
          <p:nvPr/>
        </p:nvPicPr>
        <p:blipFill rotWithShape="1">
          <a:blip r:embed="rId5">
            <a:alphaModFix/>
          </a:blip>
          <a:srcRect/>
          <a:stretch/>
        </p:blipFill>
        <p:spPr>
          <a:xfrm>
            <a:off x="2018557" y="3994807"/>
            <a:ext cx="4308437" cy="726141"/>
          </a:xfrm>
          <a:prstGeom prst="rect">
            <a:avLst/>
          </a:prstGeom>
          <a:noFill/>
          <a:ln>
            <a:noFill/>
          </a:ln>
        </p:spPr>
      </p:pic>
      <p:pic>
        <p:nvPicPr>
          <p:cNvPr id="2224" name="Google Shape;2224;p66"/>
          <p:cNvPicPr preferRelativeResize="0"/>
          <p:nvPr/>
        </p:nvPicPr>
        <p:blipFill rotWithShape="1">
          <a:blip r:embed="rId6">
            <a:alphaModFix/>
          </a:blip>
          <a:srcRect/>
          <a:stretch/>
        </p:blipFill>
        <p:spPr>
          <a:xfrm>
            <a:off x="858190" y="3001310"/>
            <a:ext cx="1782346" cy="726141"/>
          </a:xfrm>
          <a:prstGeom prst="rect">
            <a:avLst/>
          </a:prstGeom>
          <a:noFill/>
          <a:ln>
            <a:noFill/>
          </a:ln>
        </p:spPr>
      </p:pic>
      <p:pic>
        <p:nvPicPr>
          <p:cNvPr id="2225" name="Google Shape;2225;p66"/>
          <p:cNvPicPr preferRelativeResize="0"/>
          <p:nvPr/>
        </p:nvPicPr>
        <p:blipFill rotWithShape="1">
          <a:blip r:embed="rId7">
            <a:alphaModFix/>
          </a:blip>
          <a:srcRect/>
          <a:stretch/>
        </p:blipFill>
        <p:spPr>
          <a:xfrm>
            <a:off x="3756309" y="3001310"/>
            <a:ext cx="1782346" cy="726141"/>
          </a:xfrm>
          <a:prstGeom prst="rect">
            <a:avLst/>
          </a:prstGeom>
          <a:noFill/>
          <a:ln>
            <a:noFill/>
          </a:ln>
        </p:spPr>
      </p:pic>
      <p:pic>
        <p:nvPicPr>
          <p:cNvPr id="2226" name="Google Shape;2226;p66"/>
          <p:cNvPicPr preferRelativeResize="0"/>
          <p:nvPr/>
        </p:nvPicPr>
        <p:blipFill rotWithShape="1">
          <a:blip r:embed="rId8">
            <a:alphaModFix/>
          </a:blip>
          <a:srcRect/>
          <a:stretch/>
        </p:blipFill>
        <p:spPr>
          <a:xfrm>
            <a:off x="6654428" y="3001310"/>
            <a:ext cx="1782346" cy="726141"/>
          </a:xfrm>
          <a:prstGeom prst="rect">
            <a:avLst/>
          </a:prstGeom>
          <a:noFill/>
          <a:ln>
            <a:noFill/>
          </a:ln>
        </p:spPr>
      </p:pic>
      <p:pic>
        <p:nvPicPr>
          <p:cNvPr id="2227" name="Google Shape;2227;p66"/>
          <p:cNvPicPr preferRelativeResize="0"/>
          <p:nvPr/>
        </p:nvPicPr>
        <p:blipFill rotWithShape="1">
          <a:blip r:embed="rId9">
            <a:alphaModFix/>
          </a:blip>
          <a:srcRect/>
          <a:stretch/>
        </p:blipFill>
        <p:spPr>
          <a:xfrm>
            <a:off x="4537565" y="2020329"/>
            <a:ext cx="3291839" cy="726141"/>
          </a:xfrm>
          <a:prstGeom prst="rect">
            <a:avLst/>
          </a:prstGeom>
          <a:noFill/>
          <a:ln>
            <a:noFill/>
          </a:ln>
        </p:spPr>
      </p:pic>
      <p:sp>
        <p:nvSpPr>
          <p:cNvPr id="2228" name="Google Shape;2228;p66"/>
          <p:cNvSpPr txBox="1"/>
          <p:nvPr/>
        </p:nvSpPr>
        <p:spPr>
          <a:xfrm>
            <a:off x="1203175" y="559575"/>
            <a:ext cx="5451300" cy="2148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900" dirty="0">
                <a:solidFill>
                  <a:srgbClr val="000000"/>
                </a:solidFill>
                <a:latin typeface="Arial" panose="020B0604020202020204" pitchFamily="34" charset="0"/>
                <a:ea typeface="Rubik"/>
                <a:cs typeface="Arial" panose="020B0604020202020204" pitchFamily="34" charset="0"/>
                <a:sym typeface="Rubik"/>
              </a:rPr>
              <a:t>Drag the drum graphics below onto the grids provided to create your own drum beats! </a:t>
            </a:r>
            <a:endParaRPr sz="900" dirty="0">
              <a:latin typeface="Arial" panose="020B0604020202020204" pitchFamily="34" charset="0"/>
              <a:ea typeface="Rubik"/>
              <a:cs typeface="Arial" panose="020B0604020202020204" pitchFamily="34" charset="0"/>
              <a:sym typeface="Rubik"/>
            </a:endParaRPr>
          </a:p>
        </p:txBody>
      </p:sp>
      <p:sp>
        <p:nvSpPr>
          <p:cNvPr id="2229" name="Google Shape;2229;p66"/>
          <p:cNvSpPr txBox="1"/>
          <p:nvPr/>
        </p:nvSpPr>
        <p:spPr>
          <a:xfrm>
            <a:off x="1291788" y="1038031"/>
            <a:ext cx="4623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Kick</a:t>
            </a:r>
            <a:endParaRPr sz="1200" dirty="0">
              <a:latin typeface="Arial" panose="020B0604020202020204" pitchFamily="34" charset="0"/>
              <a:ea typeface="Rubik"/>
              <a:cs typeface="Arial" panose="020B0604020202020204" pitchFamily="34" charset="0"/>
              <a:sym typeface="Rubik"/>
            </a:endParaRPr>
          </a:p>
        </p:txBody>
      </p:sp>
      <p:sp>
        <p:nvSpPr>
          <p:cNvPr id="2230" name="Google Shape;2230;p66"/>
          <p:cNvSpPr txBox="1"/>
          <p:nvPr/>
        </p:nvSpPr>
        <p:spPr>
          <a:xfrm>
            <a:off x="2224094" y="1038032"/>
            <a:ext cx="5658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Snare</a:t>
            </a:r>
            <a:endParaRPr sz="1200" dirty="0">
              <a:latin typeface="Arial" panose="020B0604020202020204" pitchFamily="34" charset="0"/>
              <a:ea typeface="Rubik"/>
              <a:cs typeface="Arial" panose="020B0604020202020204" pitchFamily="34" charset="0"/>
              <a:sym typeface="Rubik"/>
            </a:endParaRPr>
          </a:p>
        </p:txBody>
      </p:sp>
      <p:sp>
        <p:nvSpPr>
          <p:cNvPr id="2231" name="Google Shape;2231;p66"/>
          <p:cNvSpPr txBox="1"/>
          <p:nvPr/>
        </p:nvSpPr>
        <p:spPr>
          <a:xfrm>
            <a:off x="3006436" y="1041545"/>
            <a:ext cx="7755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High Hat</a:t>
            </a:r>
            <a:endParaRPr sz="1200" dirty="0">
              <a:latin typeface="Arial" panose="020B0604020202020204" pitchFamily="34" charset="0"/>
              <a:ea typeface="Rubik"/>
              <a:cs typeface="Arial" panose="020B0604020202020204" pitchFamily="34" charset="0"/>
              <a:sym typeface="Rubik"/>
            </a:endParaRPr>
          </a:p>
        </p:txBody>
      </p:sp>
      <p:pic>
        <p:nvPicPr>
          <p:cNvPr id="2233" name="Google Shape;2233;p66"/>
          <p:cNvPicPr preferRelativeResize="0"/>
          <p:nvPr/>
        </p:nvPicPr>
        <p:blipFill>
          <a:blip r:embed="rId10">
            <a:extLst>
              <a:ext uri="{96DAC541-7B7A-43D3-8B79-37D633B846F1}">
                <asvg:svgBlip xmlns:asvg="http://schemas.microsoft.com/office/drawing/2016/SVG/main" r:embed="rId11"/>
              </a:ext>
            </a:extLst>
          </a:blip>
          <a:srcRect/>
          <a:stretch/>
        </p:blipFill>
        <p:spPr>
          <a:xfrm>
            <a:off x="1410541" y="1362421"/>
            <a:ext cx="210297" cy="182258"/>
          </a:xfrm>
          <a:prstGeom prst="rect">
            <a:avLst/>
          </a:prstGeom>
          <a:noFill/>
          <a:ln>
            <a:noFill/>
          </a:ln>
        </p:spPr>
      </p:pic>
      <p:pic>
        <p:nvPicPr>
          <p:cNvPr id="2234" name="Google Shape;2234;p66"/>
          <p:cNvPicPr preferRelativeResize="0"/>
          <p:nvPr/>
        </p:nvPicPr>
        <p:blipFill rotWithShape="1">
          <a:blip r:embed="rId12">
            <a:alphaModFix/>
          </a:blip>
          <a:srcRect/>
          <a:stretch/>
        </p:blipFill>
        <p:spPr>
          <a:xfrm>
            <a:off x="1548188" y="2225283"/>
            <a:ext cx="201175" cy="128508"/>
          </a:xfrm>
          <a:prstGeom prst="rect">
            <a:avLst/>
          </a:prstGeom>
          <a:noFill/>
          <a:ln>
            <a:noFill/>
          </a:ln>
        </p:spPr>
      </p:pic>
      <p:pic>
        <p:nvPicPr>
          <p:cNvPr id="2237" name="Google Shape;2237;p66"/>
          <p:cNvPicPr preferRelativeResize="0"/>
          <p:nvPr/>
        </p:nvPicPr>
        <p:blipFill>
          <a:blip r:embed="rId13">
            <a:extLst>
              <a:ext uri="{96DAC541-7B7A-43D3-8B79-37D633B846F1}">
                <asvg:svgBlip xmlns:asvg="http://schemas.microsoft.com/office/drawing/2016/SVG/main" r:embed="rId14"/>
              </a:ext>
            </a:extLst>
          </a:blip>
          <a:srcRect/>
          <a:stretch/>
        </p:blipFill>
        <p:spPr>
          <a:xfrm>
            <a:off x="6231676" y="1339580"/>
            <a:ext cx="93284" cy="111941"/>
          </a:xfrm>
          <a:prstGeom prst="rect">
            <a:avLst/>
          </a:prstGeom>
          <a:noFill/>
          <a:ln>
            <a:noFill/>
          </a:ln>
        </p:spPr>
      </p:pic>
      <p:sp>
        <p:nvSpPr>
          <p:cNvPr id="2238" name="Google Shape;2238;p66"/>
          <p:cNvSpPr txBox="1"/>
          <p:nvPr/>
        </p:nvSpPr>
        <p:spPr>
          <a:xfrm>
            <a:off x="3998510" y="915826"/>
            <a:ext cx="775500" cy="3843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Open</a:t>
            </a:r>
            <a:br>
              <a:rPr lang="en" sz="1000" dirty="0">
                <a:solidFill>
                  <a:srgbClr val="000000"/>
                </a:solidFill>
                <a:latin typeface="Arial" panose="020B0604020202020204" pitchFamily="34" charset="0"/>
                <a:ea typeface="Rubik"/>
                <a:cs typeface="Arial" panose="020B0604020202020204" pitchFamily="34" charset="0"/>
                <a:sym typeface="Rubik"/>
              </a:rPr>
            </a:br>
            <a:r>
              <a:rPr lang="en" sz="1000" dirty="0">
                <a:solidFill>
                  <a:srgbClr val="000000"/>
                </a:solidFill>
                <a:latin typeface="Arial" panose="020B0604020202020204" pitchFamily="34" charset="0"/>
                <a:ea typeface="Rubik"/>
                <a:cs typeface="Arial" panose="020B0604020202020204" pitchFamily="34" charset="0"/>
                <a:sym typeface="Rubik"/>
              </a:rPr>
              <a:t>High Hat</a:t>
            </a:r>
            <a:endParaRPr sz="1200" dirty="0">
              <a:latin typeface="Arial" panose="020B0604020202020204" pitchFamily="34" charset="0"/>
              <a:ea typeface="Rubik"/>
              <a:cs typeface="Arial" panose="020B0604020202020204" pitchFamily="34" charset="0"/>
              <a:sym typeface="Rubik"/>
            </a:endParaRPr>
          </a:p>
        </p:txBody>
      </p:sp>
      <p:sp>
        <p:nvSpPr>
          <p:cNvPr id="2239" name="Google Shape;2239;p66"/>
          <p:cNvSpPr txBox="1"/>
          <p:nvPr/>
        </p:nvSpPr>
        <p:spPr>
          <a:xfrm>
            <a:off x="5088202" y="1038031"/>
            <a:ext cx="5643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Crash</a:t>
            </a:r>
            <a:endParaRPr sz="1200" dirty="0">
              <a:latin typeface="Arial" panose="020B0604020202020204" pitchFamily="34" charset="0"/>
              <a:ea typeface="Rubik"/>
              <a:cs typeface="Arial" panose="020B0604020202020204" pitchFamily="34" charset="0"/>
              <a:sym typeface="Rubik"/>
            </a:endParaRPr>
          </a:p>
        </p:txBody>
      </p:sp>
      <p:sp>
        <p:nvSpPr>
          <p:cNvPr id="2240" name="Google Shape;2240;p66"/>
          <p:cNvSpPr txBox="1"/>
          <p:nvPr/>
        </p:nvSpPr>
        <p:spPr>
          <a:xfrm>
            <a:off x="5860663" y="1038031"/>
            <a:ext cx="793800" cy="230100"/>
          </a:xfrm>
          <a:prstGeom prst="rect">
            <a:avLst/>
          </a:prstGeom>
          <a:noFill/>
          <a:ln>
            <a:noFill/>
          </a:ln>
        </p:spPr>
        <p:txBody>
          <a:bodyPr spcFirstLastPara="1" wrap="square" lIns="75575" tIns="37775" rIns="75575" bIns="37775" anchor="t" anchorCtr="0">
            <a:spAutoFit/>
          </a:bodyPr>
          <a:lstStyle/>
          <a:p>
            <a:pPr marL="0" marR="0" lvl="0" indent="0" algn="ctr" rtl="0">
              <a:spcBef>
                <a:spcPts val="0"/>
              </a:spcBef>
              <a:spcAft>
                <a:spcPts val="0"/>
              </a:spcAft>
              <a:buNone/>
            </a:pPr>
            <a:r>
              <a:rPr lang="en" sz="1000" dirty="0">
                <a:solidFill>
                  <a:srgbClr val="000000"/>
                </a:solidFill>
                <a:latin typeface="Arial" panose="020B0604020202020204" pitchFamily="34" charset="0"/>
                <a:ea typeface="Rubik"/>
                <a:cs typeface="Arial" panose="020B0604020202020204" pitchFamily="34" charset="0"/>
                <a:sym typeface="Rubik"/>
              </a:rPr>
              <a:t>Tom Tom</a:t>
            </a:r>
            <a:endParaRPr sz="1200" dirty="0">
              <a:latin typeface="Arial" panose="020B0604020202020204" pitchFamily="34" charset="0"/>
              <a:ea typeface="Rubik"/>
              <a:cs typeface="Arial" panose="020B0604020202020204" pitchFamily="34" charset="0"/>
              <a:sym typeface="Rubik"/>
            </a:endParaRPr>
          </a:p>
        </p:txBody>
      </p:sp>
      <p:pic>
        <p:nvPicPr>
          <p:cNvPr id="2241" name="Google Shape;2241;p66"/>
          <p:cNvPicPr preferRelativeResize="0"/>
          <p:nvPr/>
        </p:nvPicPr>
        <p:blipFill rotWithShape="1">
          <a:blip r:embed="rId15">
            <a:alphaModFix/>
          </a:blip>
          <a:srcRect/>
          <a:stretch/>
        </p:blipFill>
        <p:spPr>
          <a:xfrm>
            <a:off x="1029401" y="2082230"/>
            <a:ext cx="242300" cy="182258"/>
          </a:xfrm>
          <a:prstGeom prst="rect">
            <a:avLst/>
          </a:prstGeom>
          <a:noFill/>
          <a:ln>
            <a:noFill/>
          </a:ln>
        </p:spPr>
      </p:pic>
      <p:pic>
        <p:nvPicPr>
          <p:cNvPr id="2242" name="Google Shape;2242;p66"/>
          <p:cNvPicPr preferRelativeResize="0"/>
          <p:nvPr/>
        </p:nvPicPr>
        <p:blipFill rotWithShape="1">
          <a:blip r:embed="rId15">
            <a:alphaModFix/>
          </a:blip>
          <a:srcRect/>
          <a:stretch/>
        </p:blipFill>
        <p:spPr>
          <a:xfrm>
            <a:off x="1271701" y="2082230"/>
            <a:ext cx="242300" cy="182258"/>
          </a:xfrm>
          <a:prstGeom prst="rect">
            <a:avLst/>
          </a:prstGeom>
          <a:noFill/>
          <a:ln>
            <a:noFill/>
          </a:ln>
        </p:spPr>
      </p:pic>
      <p:pic>
        <p:nvPicPr>
          <p:cNvPr id="2243" name="Google Shape;2243;p66"/>
          <p:cNvPicPr preferRelativeResize="0"/>
          <p:nvPr/>
        </p:nvPicPr>
        <p:blipFill rotWithShape="1">
          <a:blip r:embed="rId15">
            <a:alphaModFix/>
          </a:blip>
          <a:srcRect/>
          <a:stretch/>
        </p:blipFill>
        <p:spPr>
          <a:xfrm>
            <a:off x="1507064" y="2082230"/>
            <a:ext cx="242300" cy="182258"/>
          </a:xfrm>
          <a:prstGeom prst="rect">
            <a:avLst/>
          </a:prstGeom>
          <a:noFill/>
          <a:ln>
            <a:noFill/>
          </a:ln>
        </p:spPr>
      </p:pic>
      <p:pic>
        <p:nvPicPr>
          <p:cNvPr id="2244" name="Google Shape;2244;p66"/>
          <p:cNvPicPr preferRelativeResize="0"/>
          <p:nvPr/>
        </p:nvPicPr>
        <p:blipFill rotWithShape="1">
          <a:blip r:embed="rId15">
            <a:alphaModFix/>
          </a:blip>
          <a:srcRect/>
          <a:stretch/>
        </p:blipFill>
        <p:spPr>
          <a:xfrm>
            <a:off x="1749364" y="2082230"/>
            <a:ext cx="242300" cy="182258"/>
          </a:xfrm>
          <a:prstGeom prst="rect">
            <a:avLst/>
          </a:prstGeom>
          <a:noFill/>
          <a:ln>
            <a:noFill/>
          </a:ln>
        </p:spPr>
      </p:pic>
      <p:pic>
        <p:nvPicPr>
          <p:cNvPr id="2245" name="Google Shape;2245;p66"/>
          <p:cNvPicPr preferRelativeResize="0"/>
          <p:nvPr/>
        </p:nvPicPr>
        <p:blipFill rotWithShape="1">
          <a:blip r:embed="rId15">
            <a:alphaModFix/>
          </a:blip>
          <a:srcRect/>
          <a:stretch/>
        </p:blipFill>
        <p:spPr>
          <a:xfrm>
            <a:off x="2025876" y="2082230"/>
            <a:ext cx="242300" cy="182258"/>
          </a:xfrm>
          <a:prstGeom prst="rect">
            <a:avLst/>
          </a:prstGeom>
          <a:noFill/>
          <a:ln>
            <a:noFill/>
          </a:ln>
        </p:spPr>
      </p:pic>
      <p:pic>
        <p:nvPicPr>
          <p:cNvPr id="2246" name="Google Shape;2246;p66"/>
          <p:cNvPicPr preferRelativeResize="0"/>
          <p:nvPr/>
        </p:nvPicPr>
        <p:blipFill rotWithShape="1">
          <a:blip r:embed="rId15">
            <a:alphaModFix/>
          </a:blip>
          <a:srcRect/>
          <a:stretch/>
        </p:blipFill>
        <p:spPr>
          <a:xfrm>
            <a:off x="2302376" y="2082230"/>
            <a:ext cx="242300" cy="182258"/>
          </a:xfrm>
          <a:prstGeom prst="rect">
            <a:avLst/>
          </a:prstGeom>
          <a:noFill/>
          <a:ln>
            <a:noFill/>
          </a:ln>
        </p:spPr>
      </p:pic>
      <p:pic>
        <p:nvPicPr>
          <p:cNvPr id="2247" name="Google Shape;2247;p66"/>
          <p:cNvPicPr preferRelativeResize="0"/>
          <p:nvPr/>
        </p:nvPicPr>
        <p:blipFill rotWithShape="1">
          <a:blip r:embed="rId15">
            <a:alphaModFix/>
          </a:blip>
          <a:srcRect/>
          <a:stretch/>
        </p:blipFill>
        <p:spPr>
          <a:xfrm>
            <a:off x="2578864" y="2082230"/>
            <a:ext cx="242300" cy="182258"/>
          </a:xfrm>
          <a:prstGeom prst="rect">
            <a:avLst/>
          </a:prstGeom>
          <a:noFill/>
          <a:ln>
            <a:noFill/>
          </a:ln>
        </p:spPr>
      </p:pic>
      <p:pic>
        <p:nvPicPr>
          <p:cNvPr id="2248" name="Google Shape;2248;p66"/>
          <p:cNvPicPr preferRelativeResize="0"/>
          <p:nvPr/>
        </p:nvPicPr>
        <p:blipFill rotWithShape="1">
          <a:blip r:embed="rId15">
            <a:alphaModFix/>
          </a:blip>
          <a:srcRect/>
          <a:stretch/>
        </p:blipFill>
        <p:spPr>
          <a:xfrm>
            <a:off x="2821164" y="2082230"/>
            <a:ext cx="242300" cy="182258"/>
          </a:xfrm>
          <a:prstGeom prst="rect">
            <a:avLst/>
          </a:prstGeom>
          <a:noFill/>
          <a:ln>
            <a:noFill/>
          </a:ln>
        </p:spPr>
      </p:pic>
      <p:pic>
        <p:nvPicPr>
          <p:cNvPr id="3" name="Google Shape;2245;p66">
            <a:extLst>
              <a:ext uri="{FF2B5EF4-FFF2-40B4-BE49-F238E27FC236}">
                <a16:creationId xmlns:a16="http://schemas.microsoft.com/office/drawing/2014/main" id="{B32A3660-6C98-7EA7-79A1-8EC4B468C32E}"/>
              </a:ext>
            </a:extLst>
          </p:cNvPr>
          <p:cNvPicPr preferRelativeResize="0"/>
          <p:nvPr/>
        </p:nvPicPr>
        <p:blipFill>
          <a:blip r:embed="rId16">
            <a:extLst>
              <a:ext uri="{96DAC541-7B7A-43D3-8B79-37D633B846F1}">
                <asvg:svgBlip xmlns:asvg="http://schemas.microsoft.com/office/drawing/2016/SVG/main" r:embed="rId17"/>
              </a:ext>
            </a:extLst>
          </a:blip>
          <a:srcRect/>
          <a:stretch/>
        </p:blipFill>
        <p:spPr>
          <a:xfrm>
            <a:off x="3266280" y="1364659"/>
            <a:ext cx="242300" cy="138457"/>
          </a:xfrm>
          <a:prstGeom prst="rect">
            <a:avLst/>
          </a:prstGeom>
          <a:noFill/>
          <a:ln>
            <a:noFill/>
          </a:ln>
        </p:spPr>
      </p:pic>
      <p:pic>
        <p:nvPicPr>
          <p:cNvPr id="5" name="Google Shape;2234;p66">
            <a:extLst>
              <a:ext uri="{FF2B5EF4-FFF2-40B4-BE49-F238E27FC236}">
                <a16:creationId xmlns:a16="http://schemas.microsoft.com/office/drawing/2014/main" id="{FD30231D-F51B-84F7-BAD3-291544694F91}"/>
              </a:ext>
            </a:extLst>
          </p:cNvPr>
          <p:cNvPicPr preferRelativeResize="0"/>
          <p:nvPr/>
        </p:nvPicPr>
        <p:blipFill>
          <a:blip r:embed="rId18">
            <a:extLst>
              <a:ext uri="{96DAC541-7B7A-43D3-8B79-37D633B846F1}">
                <asvg:svgBlip xmlns:asvg="http://schemas.microsoft.com/office/drawing/2016/SVG/main" r:embed="rId19"/>
              </a:ext>
            </a:extLst>
          </a:blip>
          <a:srcRect/>
          <a:stretch/>
        </p:blipFill>
        <p:spPr>
          <a:xfrm>
            <a:off x="2407375" y="1390109"/>
            <a:ext cx="192762" cy="128508"/>
          </a:xfrm>
          <a:prstGeom prst="rect">
            <a:avLst/>
          </a:prstGeom>
          <a:noFill/>
          <a:ln>
            <a:noFill/>
          </a:ln>
        </p:spPr>
      </p:pic>
      <p:pic>
        <p:nvPicPr>
          <p:cNvPr id="6" name="Google Shape;2234;p66">
            <a:extLst>
              <a:ext uri="{FF2B5EF4-FFF2-40B4-BE49-F238E27FC236}">
                <a16:creationId xmlns:a16="http://schemas.microsoft.com/office/drawing/2014/main" id="{0E66B6AC-F7C1-39C6-A0F1-435297CE6052}"/>
              </a:ext>
            </a:extLst>
          </p:cNvPr>
          <p:cNvPicPr preferRelativeResize="0"/>
          <p:nvPr/>
        </p:nvPicPr>
        <p:blipFill rotWithShape="1">
          <a:blip r:embed="rId12">
            <a:alphaModFix/>
          </a:blip>
          <a:srcRect/>
          <a:stretch/>
        </p:blipFill>
        <p:spPr>
          <a:xfrm>
            <a:off x="2327244" y="2228584"/>
            <a:ext cx="201175" cy="128508"/>
          </a:xfrm>
          <a:prstGeom prst="rect">
            <a:avLst/>
          </a:prstGeom>
          <a:noFill/>
          <a:ln>
            <a:noFill/>
          </a:ln>
        </p:spPr>
      </p:pic>
      <p:pic>
        <p:nvPicPr>
          <p:cNvPr id="8" name="Google Shape;2235;p66">
            <a:extLst>
              <a:ext uri="{FF2B5EF4-FFF2-40B4-BE49-F238E27FC236}">
                <a16:creationId xmlns:a16="http://schemas.microsoft.com/office/drawing/2014/main" id="{BF63AFA3-A509-D0FC-B006-1F9A46BF2B90}"/>
              </a:ext>
            </a:extLst>
          </p:cNvPr>
          <p:cNvPicPr preferRelativeResize="0"/>
          <p:nvPr/>
        </p:nvPicPr>
        <p:blipFill>
          <a:blip r:embed="rId20">
            <a:extLst>
              <a:ext uri="{96DAC541-7B7A-43D3-8B79-37D633B846F1}">
                <asvg:svgBlip xmlns:asvg="http://schemas.microsoft.com/office/drawing/2016/SVG/main" r:embed="rId21"/>
              </a:ext>
            </a:extLst>
          </a:blip>
          <a:srcRect/>
          <a:stretch/>
        </p:blipFill>
        <p:spPr>
          <a:xfrm>
            <a:off x="4297650" y="1390492"/>
            <a:ext cx="185222" cy="74088"/>
          </a:xfrm>
          <a:prstGeom prst="rect">
            <a:avLst/>
          </a:prstGeom>
          <a:noFill/>
          <a:ln>
            <a:noFill/>
          </a:ln>
        </p:spPr>
      </p:pic>
      <p:pic>
        <p:nvPicPr>
          <p:cNvPr id="9" name="Google Shape;2236;p66">
            <a:extLst>
              <a:ext uri="{FF2B5EF4-FFF2-40B4-BE49-F238E27FC236}">
                <a16:creationId xmlns:a16="http://schemas.microsoft.com/office/drawing/2014/main" id="{A0EF9833-EE68-EEE6-EB58-D0931D71EAD4}"/>
              </a:ext>
            </a:extLst>
          </p:cNvPr>
          <p:cNvPicPr preferRelativeResize="0"/>
          <p:nvPr/>
        </p:nvPicPr>
        <p:blipFill rotWithShape="1">
          <a:blip r:embed="rId22">
            <a:alphaModFix/>
          </a:blip>
          <a:srcRect/>
          <a:stretch/>
        </p:blipFill>
        <p:spPr>
          <a:xfrm>
            <a:off x="5275038" y="1362421"/>
            <a:ext cx="190628" cy="1200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a:spLocks noGrp="1"/>
          </p:cNvSpPr>
          <p:nvPr>
            <p:ph type="sldNum" idx="12"/>
          </p:nvPr>
        </p:nvSpPr>
        <p:spPr>
          <a:xfrm>
            <a:off x="3663381" y="4959000"/>
            <a:ext cx="169200" cy="924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6</a:t>
            </a:fld>
            <a:endParaRPr/>
          </a:p>
        </p:txBody>
      </p:sp>
      <p:sp>
        <p:nvSpPr>
          <p:cNvPr id="150" name="Google Shape;150;p16"/>
          <p:cNvSpPr txBox="1"/>
          <p:nvPr/>
        </p:nvSpPr>
        <p:spPr>
          <a:xfrm>
            <a:off x="3384583" y="125054"/>
            <a:ext cx="2374800" cy="2763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DC387D"/>
                </a:solidFill>
                <a:latin typeface="Poppins"/>
                <a:ea typeface="Poppins"/>
                <a:cs typeface="Poppins"/>
                <a:sym typeface="Poppins"/>
              </a:rPr>
              <a:t>Measures and Bar Lines</a:t>
            </a:r>
            <a:endParaRPr sz="1200" b="1" i="0" u="none" strike="noStrike" cap="none">
              <a:solidFill>
                <a:srgbClr val="DC387D"/>
              </a:solidFill>
              <a:latin typeface="Poppins"/>
              <a:ea typeface="Poppins"/>
              <a:cs typeface="Poppins"/>
              <a:sym typeface="Poppins"/>
            </a:endParaRPr>
          </a:p>
        </p:txBody>
      </p:sp>
      <p:sp>
        <p:nvSpPr>
          <p:cNvPr id="151" name="Google Shape;151;p16"/>
          <p:cNvSpPr txBox="1"/>
          <p:nvPr/>
        </p:nvSpPr>
        <p:spPr>
          <a:xfrm>
            <a:off x="1703703" y="450157"/>
            <a:ext cx="5736600" cy="261000"/>
          </a:xfrm>
          <a:prstGeom prst="rect">
            <a:avLst/>
          </a:prstGeom>
          <a:noFill/>
          <a:ln>
            <a:noFill/>
          </a:ln>
        </p:spPr>
        <p:txBody>
          <a:bodyPr spcFirstLastPara="1" wrap="square" lIns="75575" tIns="37775" rIns="75575" bIns="377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Drag a repeat sign over a bar line, resize, create your own measures, </a:t>
            </a:r>
            <a:r>
              <a:rPr lang="en" sz="1200" u="none" strike="noStrike" cap="none" dirty="0" err="1">
                <a:solidFill>
                  <a:srgbClr val="000000"/>
                </a:solidFill>
                <a:latin typeface="Arial" panose="020B0604020202020204" pitchFamily="34" charset="0"/>
                <a:ea typeface="Rubik"/>
                <a:cs typeface="Arial" panose="020B0604020202020204" pitchFamily="34" charset="0"/>
                <a:sym typeface="Rubik"/>
              </a:rPr>
              <a:t>etc</a:t>
            </a:r>
            <a:r>
              <a:rPr lang="en" sz="1200" u="none" strike="noStrike" cap="none" dirty="0">
                <a:solidFill>
                  <a:srgbClr val="000000"/>
                </a:solidFill>
                <a:latin typeface="Arial" panose="020B0604020202020204" pitchFamily="34" charset="0"/>
                <a:ea typeface="Rubik"/>
                <a:cs typeface="Arial" panose="020B0604020202020204" pitchFamily="34" charset="0"/>
                <a:sym typeface="Rubik"/>
              </a:rPr>
              <a:t>…</a:t>
            </a:r>
            <a:endParaRPr sz="1200" u="none" strike="noStrike" cap="none" dirty="0">
              <a:solidFill>
                <a:srgbClr val="000000"/>
              </a:solidFill>
              <a:latin typeface="Arial" panose="020B0604020202020204" pitchFamily="34" charset="0"/>
              <a:ea typeface="Rubik"/>
              <a:cs typeface="Arial" panose="020B0604020202020204" pitchFamily="34" charset="0"/>
              <a:sym typeface="Rubik"/>
            </a:endParaRPr>
          </a:p>
        </p:txBody>
      </p:sp>
      <p:pic>
        <p:nvPicPr>
          <p:cNvPr id="152" name="Google Shape;152;p16"/>
          <p:cNvPicPr preferRelativeResize="0"/>
          <p:nvPr/>
        </p:nvPicPr>
        <p:blipFill rotWithShape="1">
          <a:blip r:embed="rId3">
            <a:alphaModFix/>
          </a:blip>
          <a:srcRect/>
          <a:stretch/>
        </p:blipFill>
        <p:spPr>
          <a:xfrm>
            <a:off x="7874180" y="3822198"/>
            <a:ext cx="283339" cy="543067"/>
          </a:xfrm>
          <a:prstGeom prst="rect">
            <a:avLst/>
          </a:prstGeom>
          <a:noFill/>
          <a:ln>
            <a:noFill/>
          </a:ln>
        </p:spPr>
      </p:pic>
      <p:pic>
        <p:nvPicPr>
          <p:cNvPr id="153" name="Google Shape;153;p16"/>
          <p:cNvPicPr preferRelativeResize="0"/>
          <p:nvPr/>
        </p:nvPicPr>
        <p:blipFill rotWithShape="1">
          <a:blip r:embed="rId4">
            <a:alphaModFix/>
          </a:blip>
          <a:srcRect/>
          <a:stretch/>
        </p:blipFill>
        <p:spPr>
          <a:xfrm>
            <a:off x="7544063" y="3822198"/>
            <a:ext cx="236116" cy="543067"/>
          </a:xfrm>
          <a:prstGeom prst="rect">
            <a:avLst/>
          </a:prstGeom>
          <a:noFill/>
          <a:ln>
            <a:noFill/>
          </a:ln>
        </p:spPr>
      </p:pic>
      <p:pic>
        <p:nvPicPr>
          <p:cNvPr id="154" name="Google Shape;154;p16"/>
          <p:cNvPicPr preferRelativeResize="0"/>
          <p:nvPr/>
        </p:nvPicPr>
        <p:blipFill rotWithShape="1">
          <a:blip r:embed="rId5">
            <a:alphaModFix/>
          </a:blip>
          <a:srcRect/>
          <a:stretch/>
        </p:blipFill>
        <p:spPr>
          <a:xfrm>
            <a:off x="8247674" y="3822198"/>
            <a:ext cx="283339" cy="543067"/>
          </a:xfrm>
          <a:prstGeom prst="rect">
            <a:avLst/>
          </a:prstGeom>
          <a:noFill/>
          <a:ln>
            <a:noFill/>
          </a:ln>
        </p:spPr>
      </p:pic>
      <p:pic>
        <p:nvPicPr>
          <p:cNvPr id="155" name="Google Shape;155;p16"/>
          <p:cNvPicPr preferRelativeResize="0"/>
          <p:nvPr/>
        </p:nvPicPr>
        <p:blipFill rotWithShape="1">
          <a:blip r:embed="rId6">
            <a:alphaModFix/>
          </a:blip>
          <a:srcRect/>
          <a:stretch/>
        </p:blipFill>
        <p:spPr>
          <a:xfrm>
            <a:off x="7213946" y="3830691"/>
            <a:ext cx="236116" cy="543067"/>
          </a:xfrm>
          <a:prstGeom prst="rect">
            <a:avLst/>
          </a:prstGeom>
          <a:noFill/>
          <a:ln>
            <a:noFill/>
          </a:ln>
        </p:spPr>
      </p:pic>
      <p:pic>
        <p:nvPicPr>
          <p:cNvPr id="156" name="Google Shape;156;p16"/>
          <p:cNvPicPr preferRelativeResize="0"/>
          <p:nvPr/>
        </p:nvPicPr>
        <p:blipFill rotWithShape="1">
          <a:blip r:embed="rId7">
            <a:alphaModFix/>
          </a:blip>
          <a:srcRect/>
          <a:stretch/>
        </p:blipFill>
        <p:spPr>
          <a:xfrm>
            <a:off x="91435" y="2772256"/>
            <a:ext cx="2522569" cy="576588"/>
          </a:xfrm>
          <a:prstGeom prst="rect">
            <a:avLst/>
          </a:prstGeom>
          <a:noFill/>
          <a:ln>
            <a:noFill/>
          </a:ln>
        </p:spPr>
      </p:pic>
      <p:pic>
        <p:nvPicPr>
          <p:cNvPr id="157" name="Google Shape;157;p16"/>
          <p:cNvPicPr preferRelativeResize="0"/>
          <p:nvPr/>
        </p:nvPicPr>
        <p:blipFill rotWithShape="1">
          <a:blip r:embed="rId8">
            <a:alphaModFix/>
          </a:blip>
          <a:srcRect/>
          <a:stretch/>
        </p:blipFill>
        <p:spPr>
          <a:xfrm>
            <a:off x="91435" y="2149524"/>
            <a:ext cx="4660746" cy="576588"/>
          </a:xfrm>
          <a:prstGeom prst="rect">
            <a:avLst/>
          </a:prstGeom>
          <a:noFill/>
          <a:ln>
            <a:noFill/>
          </a:ln>
        </p:spPr>
      </p:pic>
      <p:pic>
        <p:nvPicPr>
          <p:cNvPr id="158" name="Google Shape;158;p16"/>
          <p:cNvPicPr preferRelativeResize="0"/>
          <p:nvPr/>
        </p:nvPicPr>
        <p:blipFill rotWithShape="1">
          <a:blip r:embed="rId9">
            <a:alphaModFix/>
          </a:blip>
          <a:srcRect/>
          <a:stretch/>
        </p:blipFill>
        <p:spPr>
          <a:xfrm>
            <a:off x="91435" y="1526792"/>
            <a:ext cx="6798923" cy="576588"/>
          </a:xfrm>
          <a:prstGeom prst="rect">
            <a:avLst/>
          </a:prstGeom>
          <a:noFill/>
          <a:ln>
            <a:noFill/>
          </a:ln>
        </p:spPr>
      </p:pic>
      <p:pic>
        <p:nvPicPr>
          <p:cNvPr id="159" name="Google Shape;159;p16"/>
          <p:cNvPicPr preferRelativeResize="0"/>
          <p:nvPr/>
        </p:nvPicPr>
        <p:blipFill rotWithShape="1">
          <a:blip r:embed="rId10">
            <a:alphaModFix/>
          </a:blip>
          <a:srcRect/>
          <a:stretch/>
        </p:blipFill>
        <p:spPr>
          <a:xfrm>
            <a:off x="91435" y="904060"/>
            <a:ext cx="8961127" cy="5765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7"/>
          <p:cNvPicPr preferRelativeResize="0">
            <a:picLocks noGrp="1"/>
          </p:cNvPicPr>
          <p:nvPr>
            <p:ph type="pic" idx="2"/>
          </p:nvPr>
        </p:nvPicPr>
        <p:blipFill rotWithShape="1">
          <a:blip r:embed="rId3">
            <a:alphaModFix/>
          </a:blip>
          <a:srcRect/>
          <a:stretch/>
        </p:blipFill>
        <p:spPr>
          <a:xfrm>
            <a:off x="387900" y="3657776"/>
            <a:ext cx="902398" cy="902398"/>
          </a:xfrm>
          <a:prstGeom prst="rect">
            <a:avLst/>
          </a:prstGeom>
          <a:noFill/>
          <a:ln>
            <a:noFill/>
          </a:ln>
        </p:spPr>
      </p:pic>
      <p:sp>
        <p:nvSpPr>
          <p:cNvPr id="165" name="Google Shape;165;p17"/>
          <p:cNvSpPr txBox="1">
            <a:spLocks noGrp="1"/>
          </p:cNvSpPr>
          <p:nvPr>
            <p:ph type="subTitle" idx="1"/>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ICONIC NOTATION LIBRARY</a:t>
            </a:r>
            <a:endParaRPr/>
          </a:p>
        </p:txBody>
      </p:sp>
      <p:sp>
        <p:nvSpPr>
          <p:cNvPr id="166" name="Google Shape;166;p17"/>
          <p:cNvSpPr txBox="1">
            <a:spLocks noGrp="1"/>
          </p:cNvSpPr>
          <p:nvPr>
            <p:ph type="ctrTitle"/>
          </p:nvPr>
        </p:nvSpPr>
        <p:spPr>
          <a:xfrm>
            <a:off x="387900" y="793025"/>
            <a:ext cx="6007500" cy="692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GUITAR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8"/>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8</a:t>
            </a:fld>
            <a:endParaRPr/>
          </a:p>
        </p:txBody>
      </p:sp>
      <p:sp>
        <p:nvSpPr>
          <p:cNvPr id="172" name="Google Shape;172;p18"/>
          <p:cNvSpPr txBox="1">
            <a:spLocks noGrp="1"/>
          </p:cNvSpPr>
          <p:nvPr>
            <p:ph type="body" idx="1"/>
          </p:nvPr>
        </p:nvSpPr>
        <p:spPr>
          <a:xfrm>
            <a:off x="387900" y="1400950"/>
            <a:ext cx="6463500" cy="2894700"/>
          </a:xfrm>
          <a:prstGeom prst="rect">
            <a:avLst/>
          </a:prstGeom>
        </p:spPr>
        <p:txBody>
          <a:bodyPr spcFirstLastPara="1" wrap="square" lIns="0" tIns="0" rIns="0" bIns="0" anchor="t" anchorCtr="0">
            <a:normAutofit/>
          </a:bodyPr>
          <a:lstStyle/>
          <a:p>
            <a:pPr marL="0" lvl="0" indent="0" algn="l" rtl="0">
              <a:lnSpc>
                <a:spcPct val="150000"/>
              </a:lnSpc>
              <a:spcBef>
                <a:spcPts val="0"/>
              </a:spcBef>
              <a:spcAft>
                <a:spcPts val="0"/>
              </a:spcAft>
              <a:buClr>
                <a:schemeClr val="dk1"/>
              </a:buClr>
              <a:buFont typeface="Arial"/>
              <a:buNone/>
            </a:pPr>
            <a:r>
              <a:rPr lang="en" sz="1200">
                <a:solidFill>
                  <a:schemeClr val="dk1"/>
                </a:solidFill>
              </a:rPr>
              <a:t>SLIDE 4 – Open Chords and 3-String chords</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5 – Other Open Chords</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6 – “E” Style Chords: 5, Maj, Min, Dom7, Min7, Maj7</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7 – “A” Style Chords: 5, Maj, Min, Dom7, Min7, Maj7</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8 – Scales: Maj &amp; Min Pentatonic, Blues</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9 – Common Strum Patterns</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10 – Strum Patterns Library</a:t>
            </a:r>
            <a:endParaRPr sz="1200">
              <a:solidFill>
                <a:schemeClr val="dk1"/>
              </a:solidFill>
            </a:endParaRPr>
          </a:p>
          <a:p>
            <a:pPr marL="0" lvl="0" indent="0" algn="l" rtl="0">
              <a:lnSpc>
                <a:spcPct val="150000"/>
              </a:lnSpc>
              <a:spcBef>
                <a:spcPts val="0"/>
              </a:spcBef>
              <a:spcAft>
                <a:spcPts val="0"/>
              </a:spcAft>
              <a:buClr>
                <a:schemeClr val="dk1"/>
              </a:buClr>
              <a:buFont typeface="Arial"/>
              <a:buNone/>
            </a:pPr>
            <a:r>
              <a:rPr lang="en" sz="1200">
                <a:solidFill>
                  <a:schemeClr val="dk1"/>
                </a:solidFill>
              </a:rPr>
              <a:t>SLIDE 11 – Build Your Own Elements</a:t>
            </a:r>
            <a:endParaRPr sz="1200"/>
          </a:p>
        </p:txBody>
      </p:sp>
      <p:pic>
        <p:nvPicPr>
          <p:cNvPr id="173" name="Google Shape;173;p18"/>
          <p:cNvPicPr preferRelativeResize="0">
            <a:picLocks noGrp="1"/>
          </p:cNvPicPr>
          <p:nvPr>
            <p:ph type="pic" idx="2"/>
          </p:nvPr>
        </p:nvPicPr>
        <p:blipFill rotWithShape="1">
          <a:blip r:embed="rId3">
            <a:alphaModFix/>
          </a:blip>
          <a:srcRect/>
          <a:stretch/>
        </p:blipFill>
        <p:spPr>
          <a:xfrm>
            <a:off x="8394575" y="184400"/>
            <a:ext cx="601500" cy="601500"/>
          </a:xfrm>
          <a:prstGeom prst="ellipse">
            <a:avLst/>
          </a:prstGeom>
        </p:spPr>
      </p:pic>
      <p:sp>
        <p:nvSpPr>
          <p:cNvPr id="174" name="Google Shape;174;p18"/>
          <p:cNvSpPr txBox="1">
            <a:spLocks noGrp="1"/>
          </p:cNvSpPr>
          <p:nvPr>
            <p:ph type="subTitle" idx="3"/>
          </p:nvPr>
        </p:nvSpPr>
        <p:spPr>
          <a:xfrm>
            <a:off x="387900" y="507850"/>
            <a:ext cx="60075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GUITAR</a:t>
            </a:r>
            <a:endParaRPr/>
          </a:p>
        </p:txBody>
      </p:sp>
      <p:sp>
        <p:nvSpPr>
          <p:cNvPr id="175" name="Google Shape;175;p18"/>
          <p:cNvSpPr txBox="1">
            <a:spLocks noGrp="1"/>
          </p:cNvSpPr>
          <p:nvPr>
            <p:ph type="ctrTitle"/>
          </p:nvPr>
        </p:nvSpPr>
        <p:spPr>
          <a:xfrm>
            <a:off x="387900" y="831850"/>
            <a:ext cx="6463500" cy="384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Table of Contents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sldNum" idx="12"/>
          </p:nvPr>
        </p:nvSpPr>
        <p:spPr>
          <a:xfrm>
            <a:off x="3663381" y="4959000"/>
            <a:ext cx="169200" cy="92400"/>
          </a:xfrm>
          <a:prstGeom prst="rect">
            <a:avLst/>
          </a:prstGeom>
        </p:spPr>
        <p:txBody>
          <a:bodyPr spcFirstLastPara="1" wrap="square" lIns="0" tIns="0" rIns="0" bIns="0" anchor="ctr" anchorCtr="0">
            <a:spAutoFit/>
          </a:bodyPr>
          <a:lstStyle/>
          <a:p>
            <a:pPr marL="0" lvl="0" indent="0" algn="l" rtl="0">
              <a:spcBef>
                <a:spcPts val="0"/>
              </a:spcBef>
              <a:spcAft>
                <a:spcPts val="0"/>
              </a:spcAft>
              <a:buClr>
                <a:srgbClr val="000000"/>
              </a:buClr>
              <a:buSzPts val="700"/>
              <a:buFont typeface="Arial"/>
              <a:buNone/>
            </a:pPr>
            <a:fld id="{00000000-1234-1234-1234-123412341234}" type="slidenum">
              <a:rPr lang="en"/>
              <a:t>9</a:t>
            </a:fld>
            <a:endParaRPr/>
          </a:p>
        </p:txBody>
      </p:sp>
      <p:pic>
        <p:nvPicPr>
          <p:cNvPr id="181" name="Google Shape;181;p19"/>
          <p:cNvPicPr preferRelativeResize="0">
            <a:picLocks noGrp="1"/>
          </p:cNvPicPr>
          <p:nvPr>
            <p:ph type="pic" idx="2"/>
          </p:nvPr>
        </p:nvPicPr>
        <p:blipFill rotWithShape="1">
          <a:blip r:embed="rId3">
            <a:alphaModFix/>
          </a:blip>
          <a:srcRect/>
          <a:stretch/>
        </p:blipFill>
        <p:spPr>
          <a:xfrm>
            <a:off x="137750" y="125050"/>
            <a:ext cx="276900" cy="276900"/>
          </a:xfrm>
          <a:prstGeom prst="ellipse">
            <a:avLst/>
          </a:prstGeom>
        </p:spPr>
      </p:pic>
      <p:sp>
        <p:nvSpPr>
          <p:cNvPr id="182" name="Google Shape;182;p19"/>
          <p:cNvSpPr txBox="1">
            <a:spLocks noGrp="1"/>
          </p:cNvSpPr>
          <p:nvPr>
            <p:ph type="subTitle" idx="1"/>
          </p:nvPr>
        </p:nvSpPr>
        <p:spPr>
          <a:xfrm>
            <a:off x="1568250" y="125050"/>
            <a:ext cx="60075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Open Chords</a:t>
            </a:r>
            <a:endParaRPr/>
          </a:p>
        </p:txBody>
      </p:sp>
      <p:pic>
        <p:nvPicPr>
          <p:cNvPr id="183" name="Google Shape;183;p19"/>
          <p:cNvPicPr preferRelativeResize="0"/>
          <p:nvPr/>
        </p:nvPicPr>
        <p:blipFill rotWithShape="1">
          <a:blip r:embed="rId4">
            <a:alphaModFix/>
          </a:blip>
          <a:srcRect/>
          <a:stretch/>
        </p:blipFill>
        <p:spPr>
          <a:xfrm>
            <a:off x="1013371" y="604911"/>
            <a:ext cx="822960" cy="1186030"/>
          </a:xfrm>
          <a:prstGeom prst="rect">
            <a:avLst/>
          </a:prstGeom>
          <a:noFill/>
          <a:ln>
            <a:noFill/>
          </a:ln>
        </p:spPr>
      </p:pic>
      <p:pic>
        <p:nvPicPr>
          <p:cNvPr id="184" name="Google Shape;184;p19"/>
          <p:cNvPicPr preferRelativeResize="0"/>
          <p:nvPr/>
        </p:nvPicPr>
        <p:blipFill rotWithShape="1">
          <a:blip r:embed="rId5">
            <a:alphaModFix/>
          </a:blip>
          <a:srcRect/>
          <a:stretch/>
        </p:blipFill>
        <p:spPr>
          <a:xfrm>
            <a:off x="2598475" y="604911"/>
            <a:ext cx="824626" cy="1188720"/>
          </a:xfrm>
          <a:prstGeom prst="rect">
            <a:avLst/>
          </a:prstGeom>
          <a:noFill/>
          <a:ln>
            <a:noFill/>
          </a:ln>
        </p:spPr>
      </p:pic>
      <p:pic>
        <p:nvPicPr>
          <p:cNvPr id="185" name="Google Shape;185;p19"/>
          <p:cNvPicPr preferRelativeResize="0"/>
          <p:nvPr/>
        </p:nvPicPr>
        <p:blipFill rotWithShape="1">
          <a:blip r:embed="rId6">
            <a:alphaModFix/>
          </a:blip>
          <a:srcRect/>
          <a:stretch/>
        </p:blipFill>
        <p:spPr>
          <a:xfrm>
            <a:off x="4185246" y="604911"/>
            <a:ext cx="824626" cy="1188720"/>
          </a:xfrm>
          <a:prstGeom prst="rect">
            <a:avLst/>
          </a:prstGeom>
          <a:noFill/>
          <a:ln>
            <a:noFill/>
          </a:ln>
        </p:spPr>
      </p:pic>
      <p:pic>
        <p:nvPicPr>
          <p:cNvPr id="186" name="Google Shape;186;p19"/>
          <p:cNvPicPr preferRelativeResize="0"/>
          <p:nvPr/>
        </p:nvPicPr>
        <p:blipFill rotWithShape="1">
          <a:blip r:embed="rId7">
            <a:alphaModFix/>
          </a:blip>
          <a:srcRect/>
          <a:stretch/>
        </p:blipFill>
        <p:spPr>
          <a:xfrm>
            <a:off x="5772016" y="604911"/>
            <a:ext cx="824626" cy="1188720"/>
          </a:xfrm>
          <a:prstGeom prst="rect">
            <a:avLst/>
          </a:prstGeom>
          <a:noFill/>
          <a:ln>
            <a:noFill/>
          </a:ln>
        </p:spPr>
      </p:pic>
      <p:pic>
        <p:nvPicPr>
          <p:cNvPr id="187" name="Google Shape;187;p19"/>
          <p:cNvPicPr preferRelativeResize="0"/>
          <p:nvPr/>
        </p:nvPicPr>
        <p:blipFill rotWithShape="1">
          <a:blip r:embed="rId8">
            <a:alphaModFix/>
          </a:blip>
          <a:srcRect/>
          <a:stretch/>
        </p:blipFill>
        <p:spPr>
          <a:xfrm>
            <a:off x="7358787" y="604911"/>
            <a:ext cx="824626" cy="1188720"/>
          </a:xfrm>
          <a:prstGeom prst="rect">
            <a:avLst/>
          </a:prstGeom>
          <a:noFill/>
          <a:ln>
            <a:noFill/>
          </a:ln>
        </p:spPr>
      </p:pic>
      <p:pic>
        <p:nvPicPr>
          <p:cNvPr id="188" name="Google Shape;188;p19"/>
          <p:cNvPicPr preferRelativeResize="0"/>
          <p:nvPr/>
        </p:nvPicPr>
        <p:blipFill rotWithShape="1">
          <a:blip r:embed="rId9">
            <a:alphaModFix/>
          </a:blip>
          <a:srcRect/>
          <a:stretch/>
        </p:blipFill>
        <p:spPr>
          <a:xfrm>
            <a:off x="1405858" y="1890239"/>
            <a:ext cx="824005" cy="1188720"/>
          </a:xfrm>
          <a:prstGeom prst="rect">
            <a:avLst/>
          </a:prstGeom>
          <a:noFill/>
          <a:ln>
            <a:noFill/>
          </a:ln>
        </p:spPr>
      </p:pic>
      <p:pic>
        <p:nvPicPr>
          <p:cNvPr id="189" name="Google Shape;189;p19"/>
          <p:cNvPicPr preferRelativeResize="0"/>
          <p:nvPr/>
        </p:nvPicPr>
        <p:blipFill rotWithShape="1">
          <a:blip r:embed="rId10">
            <a:alphaModFix/>
          </a:blip>
          <a:srcRect/>
          <a:stretch/>
        </p:blipFill>
        <p:spPr>
          <a:xfrm>
            <a:off x="3230504" y="1890239"/>
            <a:ext cx="824005" cy="1188720"/>
          </a:xfrm>
          <a:prstGeom prst="rect">
            <a:avLst/>
          </a:prstGeom>
          <a:noFill/>
          <a:ln>
            <a:noFill/>
          </a:ln>
        </p:spPr>
      </p:pic>
      <p:pic>
        <p:nvPicPr>
          <p:cNvPr id="190" name="Google Shape;190;p19"/>
          <p:cNvPicPr preferRelativeResize="0"/>
          <p:nvPr/>
        </p:nvPicPr>
        <p:blipFill rotWithShape="1">
          <a:blip r:embed="rId11">
            <a:alphaModFix/>
          </a:blip>
          <a:srcRect/>
          <a:stretch/>
        </p:blipFill>
        <p:spPr>
          <a:xfrm>
            <a:off x="6965279" y="1890239"/>
            <a:ext cx="824005" cy="1188720"/>
          </a:xfrm>
          <a:prstGeom prst="rect">
            <a:avLst/>
          </a:prstGeom>
          <a:noFill/>
          <a:ln>
            <a:noFill/>
          </a:ln>
        </p:spPr>
      </p:pic>
      <p:pic>
        <p:nvPicPr>
          <p:cNvPr id="191" name="Google Shape;191;p19"/>
          <p:cNvPicPr preferRelativeResize="0"/>
          <p:nvPr/>
        </p:nvPicPr>
        <p:blipFill rotWithShape="1">
          <a:blip r:embed="rId12">
            <a:alphaModFix/>
          </a:blip>
          <a:srcRect/>
          <a:stretch/>
        </p:blipFill>
        <p:spPr>
          <a:xfrm>
            <a:off x="357394" y="3676038"/>
            <a:ext cx="714375" cy="874058"/>
          </a:xfrm>
          <a:prstGeom prst="rect">
            <a:avLst/>
          </a:prstGeom>
          <a:noFill/>
          <a:ln>
            <a:noFill/>
          </a:ln>
        </p:spPr>
      </p:pic>
      <p:pic>
        <p:nvPicPr>
          <p:cNvPr id="192" name="Google Shape;192;p19"/>
          <p:cNvPicPr preferRelativeResize="0"/>
          <p:nvPr/>
        </p:nvPicPr>
        <p:blipFill rotWithShape="1">
          <a:blip r:embed="rId13">
            <a:alphaModFix/>
          </a:blip>
          <a:srcRect/>
          <a:stretch/>
        </p:blipFill>
        <p:spPr>
          <a:xfrm>
            <a:off x="1549463" y="3676038"/>
            <a:ext cx="932889" cy="874058"/>
          </a:xfrm>
          <a:prstGeom prst="rect">
            <a:avLst/>
          </a:prstGeom>
          <a:noFill/>
          <a:ln>
            <a:noFill/>
          </a:ln>
        </p:spPr>
      </p:pic>
      <p:pic>
        <p:nvPicPr>
          <p:cNvPr id="193" name="Google Shape;193;p19"/>
          <p:cNvPicPr preferRelativeResize="0"/>
          <p:nvPr/>
        </p:nvPicPr>
        <p:blipFill rotWithShape="1">
          <a:blip r:embed="rId14">
            <a:alphaModFix/>
          </a:blip>
          <a:srcRect/>
          <a:stretch/>
        </p:blipFill>
        <p:spPr>
          <a:xfrm>
            <a:off x="3015338" y="3676038"/>
            <a:ext cx="714375" cy="874058"/>
          </a:xfrm>
          <a:prstGeom prst="rect">
            <a:avLst/>
          </a:prstGeom>
          <a:noFill/>
          <a:ln>
            <a:noFill/>
          </a:ln>
        </p:spPr>
      </p:pic>
      <p:pic>
        <p:nvPicPr>
          <p:cNvPr id="194" name="Google Shape;194;p19"/>
          <p:cNvPicPr preferRelativeResize="0"/>
          <p:nvPr/>
        </p:nvPicPr>
        <p:blipFill rotWithShape="1">
          <a:blip r:embed="rId15">
            <a:alphaModFix/>
          </a:blip>
          <a:srcRect/>
          <a:stretch/>
        </p:blipFill>
        <p:spPr>
          <a:xfrm>
            <a:off x="4207406" y="3676038"/>
            <a:ext cx="714375" cy="874058"/>
          </a:xfrm>
          <a:prstGeom prst="rect">
            <a:avLst/>
          </a:prstGeom>
          <a:noFill/>
          <a:ln>
            <a:noFill/>
          </a:ln>
        </p:spPr>
      </p:pic>
      <p:pic>
        <p:nvPicPr>
          <p:cNvPr id="195" name="Google Shape;195;p19"/>
          <p:cNvPicPr preferRelativeResize="0"/>
          <p:nvPr/>
        </p:nvPicPr>
        <p:blipFill rotWithShape="1">
          <a:blip r:embed="rId16">
            <a:alphaModFix/>
          </a:blip>
          <a:srcRect/>
          <a:stretch/>
        </p:blipFill>
        <p:spPr>
          <a:xfrm>
            <a:off x="5399474" y="3676038"/>
            <a:ext cx="924486" cy="874058"/>
          </a:xfrm>
          <a:prstGeom prst="rect">
            <a:avLst/>
          </a:prstGeom>
          <a:noFill/>
          <a:ln>
            <a:noFill/>
          </a:ln>
        </p:spPr>
      </p:pic>
      <p:pic>
        <p:nvPicPr>
          <p:cNvPr id="196" name="Google Shape;196;p19"/>
          <p:cNvPicPr preferRelativeResize="0"/>
          <p:nvPr/>
        </p:nvPicPr>
        <p:blipFill rotWithShape="1">
          <a:blip r:embed="rId17">
            <a:alphaModFix/>
          </a:blip>
          <a:srcRect/>
          <a:stretch/>
        </p:blipFill>
        <p:spPr>
          <a:xfrm>
            <a:off x="6880178" y="3676038"/>
            <a:ext cx="714375" cy="874058"/>
          </a:xfrm>
          <a:prstGeom prst="rect">
            <a:avLst/>
          </a:prstGeom>
          <a:noFill/>
          <a:ln>
            <a:noFill/>
          </a:ln>
        </p:spPr>
      </p:pic>
      <p:pic>
        <p:nvPicPr>
          <p:cNvPr id="197" name="Google Shape;197;p19"/>
          <p:cNvPicPr preferRelativeResize="0"/>
          <p:nvPr/>
        </p:nvPicPr>
        <p:blipFill rotWithShape="1">
          <a:blip r:embed="rId18">
            <a:alphaModFix/>
          </a:blip>
          <a:srcRect/>
          <a:stretch/>
        </p:blipFill>
        <p:spPr>
          <a:xfrm>
            <a:off x="8072247" y="3676038"/>
            <a:ext cx="714375" cy="874058"/>
          </a:xfrm>
          <a:prstGeom prst="rect">
            <a:avLst/>
          </a:prstGeom>
          <a:noFill/>
          <a:ln>
            <a:noFill/>
          </a:ln>
        </p:spPr>
      </p:pic>
      <p:pic>
        <p:nvPicPr>
          <p:cNvPr id="198" name="Google Shape;198;p19" descr="Diagram&#10;&#10;Description automatically generated with medium confidence"/>
          <p:cNvPicPr preferRelativeResize="0"/>
          <p:nvPr/>
        </p:nvPicPr>
        <p:blipFill rotWithShape="1">
          <a:blip r:embed="rId19">
            <a:alphaModFix/>
          </a:blip>
          <a:srcRect/>
          <a:stretch/>
        </p:blipFill>
        <p:spPr>
          <a:xfrm>
            <a:off x="5055149" y="1890239"/>
            <a:ext cx="886233" cy="1120596"/>
          </a:xfrm>
          <a:prstGeom prst="rect">
            <a:avLst/>
          </a:prstGeom>
          <a:noFill/>
          <a:ln>
            <a:noFill/>
          </a:ln>
        </p:spPr>
      </p:pic>
      <p:sp>
        <p:nvSpPr>
          <p:cNvPr id="199" name="Google Shape;199;p19"/>
          <p:cNvSpPr txBox="1">
            <a:spLocks noGrp="1"/>
          </p:cNvSpPr>
          <p:nvPr>
            <p:ph type="subTitle" idx="1"/>
          </p:nvPr>
        </p:nvSpPr>
        <p:spPr>
          <a:xfrm>
            <a:off x="1901550" y="3369525"/>
            <a:ext cx="5340900" cy="184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3 String Versions of Open Chords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TotalTime>
  <Words>1605</Words>
  <Application>Microsoft Macintosh PowerPoint</Application>
  <PresentationFormat>On-screen Show (16:9)</PresentationFormat>
  <Paragraphs>308</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Rubik</vt:lpstr>
      <vt:lpstr>Poppins</vt:lpstr>
      <vt:lpstr>Open Sans ExtraBold</vt:lpstr>
      <vt:lpstr>Open Sans</vt:lpstr>
      <vt:lpstr>Arial</vt:lpstr>
      <vt:lpstr>Simple Light</vt:lpstr>
      <vt:lpstr>Music Will Iconic Notation Library</vt:lpstr>
      <vt:lpstr>PowerPoint Presentation</vt:lpstr>
      <vt:lpstr>How To Use This Document</vt:lpstr>
      <vt:lpstr>PowerPoint Presentation</vt:lpstr>
      <vt:lpstr>PowerPoint Presentation</vt:lpstr>
      <vt:lpstr>PowerPoint Presentation</vt:lpstr>
      <vt:lpstr>GUITAR</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Keyboard</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Ukulele</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Bass</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Drums</vt:lpstr>
      <vt:lpstr>Table of Contents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Allyson Toolan</cp:lastModifiedBy>
  <cp:revision>6</cp:revision>
  <dcterms:modified xsi:type="dcterms:W3CDTF">2025-06-13T22:11:33Z</dcterms:modified>
</cp:coreProperties>
</file>